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8"/>
  </p:notesMasterIdLst>
  <p:sldIdLst>
    <p:sldId id="256" r:id="rId2"/>
    <p:sldId id="257" r:id="rId3"/>
    <p:sldId id="258" r:id="rId4"/>
    <p:sldId id="259" r:id="rId5"/>
    <p:sldId id="260" r:id="rId6"/>
    <p:sldId id="261" r:id="rId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7" d="100"/>
          <a:sy n="127" d="100"/>
        </p:scale>
        <p:origin x="144"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a Yolanda Tabares Bahena - Medio Ambiente" userId="35c027a6-e7b2-4288-bfd8-c78ed9c4e904" providerId="ADAL" clId="{E3252F5F-0C3C-4219-85B2-B54ECDD8317D}"/>
    <pc:docChg chg="custSel modSld">
      <pc:chgData name="Johana Yolanda Tabares Bahena - Medio Ambiente" userId="35c027a6-e7b2-4288-bfd8-c78ed9c4e904" providerId="ADAL" clId="{E3252F5F-0C3C-4219-85B2-B54ECDD8317D}" dt="2023-11-17T11:59:33.380" v="6" actId="255"/>
      <pc:docMkLst>
        <pc:docMk/>
      </pc:docMkLst>
      <pc:sldChg chg="addSp delSp modSp mod">
        <pc:chgData name="Johana Yolanda Tabares Bahena - Medio Ambiente" userId="35c027a6-e7b2-4288-bfd8-c78ed9c4e904" providerId="ADAL" clId="{E3252F5F-0C3C-4219-85B2-B54ECDD8317D}" dt="2023-11-17T11:58:38.605" v="4" actId="1076"/>
        <pc:sldMkLst>
          <pc:docMk/>
          <pc:sldMk cId="0" sldId="257"/>
        </pc:sldMkLst>
        <pc:spChg chg="del">
          <ac:chgData name="Johana Yolanda Tabares Bahena - Medio Ambiente" userId="35c027a6-e7b2-4288-bfd8-c78ed9c4e904" providerId="ADAL" clId="{E3252F5F-0C3C-4219-85B2-B54ECDD8317D}" dt="2023-11-17T11:58:36.150" v="3" actId="478"/>
          <ac:spMkLst>
            <pc:docMk/>
            <pc:sldMk cId="0" sldId="257"/>
            <ac:spMk id="74" creationId="{00000000-0000-0000-0000-000000000000}"/>
          </ac:spMkLst>
        </pc:spChg>
        <pc:picChg chg="add mod">
          <ac:chgData name="Johana Yolanda Tabares Bahena - Medio Ambiente" userId="35c027a6-e7b2-4288-bfd8-c78ed9c4e904" providerId="ADAL" clId="{E3252F5F-0C3C-4219-85B2-B54ECDD8317D}" dt="2023-11-17T11:58:38.605" v="4" actId="1076"/>
          <ac:picMkLst>
            <pc:docMk/>
            <pc:sldMk cId="0" sldId="257"/>
            <ac:picMk id="3" creationId="{45C0DBAF-B49C-51F0-2C8E-305F1FF41780}"/>
          </ac:picMkLst>
        </pc:picChg>
      </pc:sldChg>
      <pc:sldChg chg="modSp mod">
        <pc:chgData name="Johana Yolanda Tabares Bahena - Medio Ambiente" userId="35c027a6-e7b2-4288-bfd8-c78ed9c4e904" providerId="ADAL" clId="{E3252F5F-0C3C-4219-85B2-B54ECDD8317D}" dt="2023-11-17T11:59:19.157" v="5" actId="255"/>
        <pc:sldMkLst>
          <pc:docMk/>
          <pc:sldMk cId="0" sldId="258"/>
        </pc:sldMkLst>
        <pc:spChg chg="mod">
          <ac:chgData name="Johana Yolanda Tabares Bahena - Medio Ambiente" userId="35c027a6-e7b2-4288-bfd8-c78ed9c4e904" providerId="ADAL" clId="{E3252F5F-0C3C-4219-85B2-B54ECDD8317D}" dt="2023-11-17T11:59:19.157" v="5" actId="255"/>
          <ac:spMkLst>
            <pc:docMk/>
            <pc:sldMk cId="0" sldId="258"/>
            <ac:spMk id="80" creationId="{00000000-0000-0000-0000-000000000000}"/>
          </ac:spMkLst>
        </pc:spChg>
      </pc:sldChg>
      <pc:sldChg chg="modSp mod">
        <pc:chgData name="Johana Yolanda Tabares Bahena - Medio Ambiente" userId="35c027a6-e7b2-4288-bfd8-c78ed9c4e904" providerId="ADAL" clId="{E3252F5F-0C3C-4219-85B2-B54ECDD8317D}" dt="2023-11-17T11:59:33.380" v="6" actId="255"/>
        <pc:sldMkLst>
          <pc:docMk/>
          <pc:sldMk cId="0" sldId="261"/>
        </pc:sldMkLst>
        <pc:spChg chg="mod">
          <ac:chgData name="Johana Yolanda Tabares Bahena - Medio Ambiente" userId="35c027a6-e7b2-4288-bfd8-c78ed9c4e904" providerId="ADAL" clId="{E3252F5F-0C3C-4219-85B2-B54ECDD8317D}" dt="2023-11-17T11:59:33.380" v="6" actId="255"/>
          <ac:spMkLst>
            <pc:docMk/>
            <pc:sldMk cId="0" sldId="261"/>
            <ac:spMk id="10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903625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287f9a2dc5b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 name="Google Shape;56;g287f9a2dc5b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9344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87f9a2dc5b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87f9a2dc5b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7574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87f9a2dc5b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87f9a2dc5b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5181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87f9a2dc5b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87f9a2dc5b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5182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87f9a2dc5b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87f9a2dc5b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9284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87f9a2dc5b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87f9a2dc5b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4266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234402" y="1388447"/>
            <a:ext cx="5122500" cy="619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3F3F3F"/>
              </a:buClr>
              <a:buSzPts val="3000"/>
              <a:buFont typeface="Arial"/>
              <a:buNone/>
              <a:defRPr sz="3000" b="0" i="0">
                <a:solidFill>
                  <a:srgbClr val="3F3F3F"/>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 name="Google Shape;13;p2"/>
          <p:cNvSpPr txBox="1">
            <a:spLocks noGrp="1"/>
          </p:cNvSpPr>
          <p:nvPr>
            <p:ph type="subTitle" idx="1"/>
          </p:nvPr>
        </p:nvSpPr>
        <p:spPr>
          <a:xfrm>
            <a:off x="234402" y="1952625"/>
            <a:ext cx="3945300" cy="619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800"/>
              <a:buNone/>
              <a:defRPr sz="1800" b="0" i="0">
                <a:solidFill>
                  <a:srgbClr val="3F3F3F"/>
                </a:solidFill>
                <a:latin typeface="Arial"/>
                <a:ea typeface="Arial"/>
                <a:cs typeface="Arial"/>
                <a:sym typeface="Arial"/>
              </a:defRPr>
            </a:lvl1pPr>
            <a:lvl2pPr lvl="1" algn="ctr" rtl="0">
              <a:lnSpc>
                <a:spcPct val="90000"/>
              </a:lnSpc>
              <a:spcBef>
                <a:spcPts val="400"/>
              </a:spcBef>
              <a:spcAft>
                <a:spcPts val="0"/>
              </a:spcAft>
              <a:buClr>
                <a:srgbClr val="262626"/>
              </a:buClr>
              <a:buSzPts val="1500"/>
              <a:buNone/>
              <a:defRPr sz="1500"/>
            </a:lvl2pPr>
            <a:lvl3pPr lvl="2" algn="ctr" rtl="0">
              <a:lnSpc>
                <a:spcPct val="90000"/>
              </a:lnSpc>
              <a:spcBef>
                <a:spcPts val="400"/>
              </a:spcBef>
              <a:spcAft>
                <a:spcPts val="0"/>
              </a:spcAft>
              <a:buClr>
                <a:srgbClr val="262626"/>
              </a:buClr>
              <a:buSzPts val="1400"/>
              <a:buNone/>
              <a:defRPr sz="1400"/>
            </a:lvl3pPr>
            <a:lvl4pPr lvl="3" algn="ctr" rtl="0">
              <a:lnSpc>
                <a:spcPct val="90000"/>
              </a:lnSpc>
              <a:spcBef>
                <a:spcPts val="400"/>
              </a:spcBef>
              <a:spcAft>
                <a:spcPts val="0"/>
              </a:spcAft>
              <a:buClr>
                <a:srgbClr val="262626"/>
              </a:buClr>
              <a:buSzPts val="1200"/>
              <a:buNone/>
              <a:defRPr sz="1200"/>
            </a:lvl4pPr>
            <a:lvl5pPr lvl="4" algn="ctr" rtl="0">
              <a:lnSpc>
                <a:spcPct val="90000"/>
              </a:lnSpc>
              <a:spcBef>
                <a:spcPts val="400"/>
              </a:spcBef>
              <a:spcAft>
                <a:spcPts val="0"/>
              </a:spcAft>
              <a:buClr>
                <a:srgbClr val="262626"/>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4" name="Google Shape;14;p2"/>
          <p:cNvSpPr txBox="1">
            <a:spLocks noGrp="1"/>
          </p:cNvSpPr>
          <p:nvPr>
            <p:ph type="body" idx="2"/>
          </p:nvPr>
        </p:nvSpPr>
        <p:spPr>
          <a:xfrm>
            <a:off x="287618" y="3248128"/>
            <a:ext cx="3200700" cy="226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262626"/>
              </a:buClr>
              <a:buSzPts val="1500"/>
              <a:buFont typeface="Arial"/>
              <a:buNone/>
              <a:defRPr sz="1400"/>
            </a:lvl1pPr>
            <a:lvl2pPr marL="914400" lvl="1" indent="-317500" algn="l" rtl="0">
              <a:lnSpc>
                <a:spcPct val="90000"/>
              </a:lnSpc>
              <a:spcBef>
                <a:spcPts val="400"/>
              </a:spcBef>
              <a:spcAft>
                <a:spcPts val="0"/>
              </a:spcAft>
              <a:buClr>
                <a:srgbClr val="262626"/>
              </a:buClr>
              <a:buSzPts val="1400"/>
              <a:buChar char="•"/>
              <a:defRPr/>
            </a:lvl2pPr>
            <a:lvl3pPr marL="1371600" lvl="2" indent="-317500" algn="l" rtl="0">
              <a:lnSpc>
                <a:spcPct val="90000"/>
              </a:lnSpc>
              <a:spcBef>
                <a:spcPts val="400"/>
              </a:spcBef>
              <a:spcAft>
                <a:spcPts val="0"/>
              </a:spcAft>
              <a:buClr>
                <a:srgbClr val="262626"/>
              </a:buClr>
              <a:buSzPts val="1400"/>
              <a:buChar char="•"/>
              <a:defRPr/>
            </a:lvl3pPr>
            <a:lvl4pPr marL="1828800" lvl="3" indent="-317500" algn="l" rtl="0">
              <a:lnSpc>
                <a:spcPct val="90000"/>
              </a:lnSpc>
              <a:spcBef>
                <a:spcPts val="400"/>
              </a:spcBef>
              <a:spcAft>
                <a:spcPts val="0"/>
              </a:spcAft>
              <a:buClr>
                <a:srgbClr val="262626"/>
              </a:buClr>
              <a:buSzPts val="1400"/>
              <a:buChar char="•"/>
              <a:defRPr/>
            </a:lvl4pPr>
            <a:lvl5pPr marL="2286000" lvl="4" indent="-317500" algn="l" rtl="0">
              <a:lnSpc>
                <a:spcPct val="90000"/>
              </a:lnSpc>
              <a:spcBef>
                <a:spcPts val="400"/>
              </a:spcBef>
              <a:spcAft>
                <a:spcPts val="0"/>
              </a:spcAft>
              <a:buClr>
                <a:srgbClr val="262626"/>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 name="Google Shape;15;p2"/>
          <p:cNvSpPr txBox="1">
            <a:spLocks noGrp="1"/>
          </p:cNvSpPr>
          <p:nvPr>
            <p:ph type="body" idx="3"/>
          </p:nvPr>
        </p:nvSpPr>
        <p:spPr>
          <a:xfrm>
            <a:off x="287126" y="3520781"/>
            <a:ext cx="3098700" cy="226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262626"/>
              </a:buClr>
              <a:buSzPts val="1500"/>
              <a:buFont typeface="Arial"/>
              <a:buNone/>
              <a:defRPr sz="1400"/>
            </a:lvl1pPr>
            <a:lvl2pPr marL="914400" lvl="1" indent="-317500" algn="l" rtl="0">
              <a:lnSpc>
                <a:spcPct val="90000"/>
              </a:lnSpc>
              <a:spcBef>
                <a:spcPts val="400"/>
              </a:spcBef>
              <a:spcAft>
                <a:spcPts val="0"/>
              </a:spcAft>
              <a:buClr>
                <a:srgbClr val="262626"/>
              </a:buClr>
              <a:buSzPts val="1400"/>
              <a:buChar char="•"/>
              <a:defRPr/>
            </a:lvl2pPr>
            <a:lvl3pPr marL="1371600" lvl="2" indent="-317500" algn="l" rtl="0">
              <a:lnSpc>
                <a:spcPct val="90000"/>
              </a:lnSpc>
              <a:spcBef>
                <a:spcPts val="400"/>
              </a:spcBef>
              <a:spcAft>
                <a:spcPts val="0"/>
              </a:spcAft>
              <a:buClr>
                <a:srgbClr val="262626"/>
              </a:buClr>
              <a:buSzPts val="1400"/>
              <a:buChar char="•"/>
              <a:defRPr/>
            </a:lvl3pPr>
            <a:lvl4pPr marL="1828800" lvl="3" indent="-317500" algn="l" rtl="0">
              <a:lnSpc>
                <a:spcPct val="90000"/>
              </a:lnSpc>
              <a:spcBef>
                <a:spcPts val="400"/>
              </a:spcBef>
              <a:spcAft>
                <a:spcPts val="0"/>
              </a:spcAft>
              <a:buClr>
                <a:srgbClr val="262626"/>
              </a:buClr>
              <a:buSzPts val="1400"/>
              <a:buChar char="•"/>
              <a:defRPr/>
            </a:lvl4pPr>
            <a:lvl5pPr marL="2286000" lvl="4" indent="-317500" algn="l" rtl="0">
              <a:lnSpc>
                <a:spcPct val="90000"/>
              </a:lnSpc>
              <a:spcBef>
                <a:spcPts val="400"/>
              </a:spcBef>
              <a:spcAft>
                <a:spcPts val="0"/>
              </a:spcAft>
              <a:buClr>
                <a:srgbClr val="262626"/>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 name="Google Shape;16;p2"/>
          <p:cNvSpPr txBox="1">
            <a:spLocks noGrp="1"/>
          </p:cNvSpPr>
          <p:nvPr>
            <p:ph type="body" idx="4"/>
          </p:nvPr>
        </p:nvSpPr>
        <p:spPr>
          <a:xfrm>
            <a:off x="287126" y="3793435"/>
            <a:ext cx="3018300" cy="226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262626"/>
              </a:buClr>
              <a:buSzPts val="1500"/>
              <a:buFont typeface="Arial"/>
              <a:buNone/>
              <a:defRPr sz="1400"/>
            </a:lvl1pPr>
            <a:lvl2pPr marL="914400" lvl="1" indent="-317500" algn="l" rtl="0">
              <a:lnSpc>
                <a:spcPct val="90000"/>
              </a:lnSpc>
              <a:spcBef>
                <a:spcPts val="400"/>
              </a:spcBef>
              <a:spcAft>
                <a:spcPts val="0"/>
              </a:spcAft>
              <a:buClr>
                <a:srgbClr val="262626"/>
              </a:buClr>
              <a:buSzPts val="1400"/>
              <a:buChar char="•"/>
              <a:defRPr/>
            </a:lvl2pPr>
            <a:lvl3pPr marL="1371600" lvl="2" indent="-317500" algn="l" rtl="0">
              <a:lnSpc>
                <a:spcPct val="90000"/>
              </a:lnSpc>
              <a:spcBef>
                <a:spcPts val="400"/>
              </a:spcBef>
              <a:spcAft>
                <a:spcPts val="0"/>
              </a:spcAft>
              <a:buClr>
                <a:srgbClr val="262626"/>
              </a:buClr>
              <a:buSzPts val="1400"/>
              <a:buChar char="•"/>
              <a:defRPr/>
            </a:lvl3pPr>
            <a:lvl4pPr marL="1828800" lvl="3" indent="-317500" algn="l" rtl="0">
              <a:lnSpc>
                <a:spcPct val="90000"/>
              </a:lnSpc>
              <a:spcBef>
                <a:spcPts val="400"/>
              </a:spcBef>
              <a:spcAft>
                <a:spcPts val="0"/>
              </a:spcAft>
              <a:buClr>
                <a:srgbClr val="262626"/>
              </a:buClr>
              <a:buSzPts val="1400"/>
              <a:buChar char="•"/>
              <a:defRPr/>
            </a:lvl4pPr>
            <a:lvl5pPr marL="2286000" lvl="4" indent="-317500" algn="l" rtl="0">
              <a:lnSpc>
                <a:spcPct val="90000"/>
              </a:lnSpc>
              <a:spcBef>
                <a:spcPts val="400"/>
              </a:spcBef>
              <a:spcAft>
                <a:spcPts val="0"/>
              </a:spcAft>
              <a:buClr>
                <a:srgbClr val="262626"/>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blip>
          <a:stretch>
            <a:fillRect/>
          </a:stretch>
        </p:blipFill>
        <p:spPr>
          <a:xfrm>
            <a:off x="0" y="1"/>
            <a:ext cx="9144000" cy="5143500"/>
          </a:xfrm>
          <a:prstGeom prst="rect">
            <a:avLst/>
          </a:prstGeom>
          <a:noFill/>
          <a:ln>
            <a:noFill/>
          </a:ln>
        </p:spPr>
      </p:pic>
      <p:sp>
        <p:nvSpPr>
          <p:cNvPr id="19" name="Google Shape;19;p3"/>
          <p:cNvSpPr txBox="1">
            <a:spLocks noGrp="1"/>
          </p:cNvSpPr>
          <p:nvPr>
            <p:ph type="body" idx="1"/>
          </p:nvPr>
        </p:nvSpPr>
        <p:spPr>
          <a:xfrm>
            <a:off x="4855710" y="306671"/>
            <a:ext cx="3888000" cy="300000"/>
          </a:xfrm>
          <a:prstGeom prst="rect">
            <a:avLst/>
          </a:prstGeom>
          <a:noFill/>
          <a:ln>
            <a:noFill/>
          </a:ln>
        </p:spPr>
        <p:txBody>
          <a:bodyPr spcFirstLastPara="1" wrap="square" lIns="68575" tIns="34275" rIns="68575" bIns="34275" anchor="t" anchorCtr="0">
            <a:noAutofit/>
          </a:bodyPr>
          <a:lstStyle>
            <a:lvl1pPr marL="457200" lvl="0" indent="-228600" algn="r" rtl="0">
              <a:lnSpc>
                <a:spcPct val="90000"/>
              </a:lnSpc>
              <a:spcBef>
                <a:spcPts val="800"/>
              </a:spcBef>
              <a:spcAft>
                <a:spcPts val="0"/>
              </a:spcAft>
              <a:buClr>
                <a:srgbClr val="3F3F3F"/>
              </a:buClr>
              <a:buSzPts val="2100"/>
              <a:buFont typeface="Arial"/>
              <a:buNone/>
              <a:defRPr>
                <a:solidFill>
                  <a:srgbClr val="3F3F3F"/>
                </a:solidFill>
              </a:defRPr>
            </a:lvl1pPr>
            <a:lvl2pPr marL="914400" lvl="1" indent="-317500" algn="l" rtl="0">
              <a:lnSpc>
                <a:spcPct val="90000"/>
              </a:lnSpc>
              <a:spcBef>
                <a:spcPts val="400"/>
              </a:spcBef>
              <a:spcAft>
                <a:spcPts val="0"/>
              </a:spcAft>
              <a:buClr>
                <a:srgbClr val="262626"/>
              </a:buClr>
              <a:buSzPts val="1400"/>
              <a:buChar char="•"/>
              <a:defRPr/>
            </a:lvl2pPr>
            <a:lvl3pPr marL="1371600" lvl="2" indent="-317500" algn="l" rtl="0">
              <a:lnSpc>
                <a:spcPct val="90000"/>
              </a:lnSpc>
              <a:spcBef>
                <a:spcPts val="400"/>
              </a:spcBef>
              <a:spcAft>
                <a:spcPts val="0"/>
              </a:spcAft>
              <a:buClr>
                <a:srgbClr val="262626"/>
              </a:buClr>
              <a:buSzPts val="1400"/>
              <a:buChar char="•"/>
              <a:defRPr/>
            </a:lvl3pPr>
            <a:lvl4pPr marL="1828800" lvl="3" indent="-317500" algn="l" rtl="0">
              <a:lnSpc>
                <a:spcPct val="90000"/>
              </a:lnSpc>
              <a:spcBef>
                <a:spcPts val="400"/>
              </a:spcBef>
              <a:spcAft>
                <a:spcPts val="0"/>
              </a:spcAft>
              <a:buClr>
                <a:srgbClr val="262626"/>
              </a:buClr>
              <a:buSzPts val="1400"/>
              <a:buChar char="•"/>
              <a:defRPr/>
            </a:lvl4pPr>
            <a:lvl5pPr marL="2286000" lvl="4" indent="-317500" algn="l" rtl="0">
              <a:lnSpc>
                <a:spcPct val="90000"/>
              </a:lnSpc>
              <a:spcBef>
                <a:spcPts val="400"/>
              </a:spcBef>
              <a:spcAft>
                <a:spcPts val="0"/>
              </a:spcAft>
              <a:buClr>
                <a:srgbClr val="262626"/>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272351" y="361393"/>
            <a:ext cx="8441100" cy="463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3F3F3F"/>
              </a:buClr>
              <a:buSzPts val="2400"/>
              <a:buFont typeface="Arial"/>
              <a:buNone/>
              <a:defRPr sz="2400" b="0" i="0">
                <a:solidFill>
                  <a:srgbClr val="3F3F3F"/>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 name="Google Shape;22;p4"/>
          <p:cNvSpPr txBox="1">
            <a:spLocks noGrp="1"/>
          </p:cNvSpPr>
          <p:nvPr>
            <p:ph type="body" idx="1"/>
          </p:nvPr>
        </p:nvSpPr>
        <p:spPr>
          <a:xfrm>
            <a:off x="272351" y="1019431"/>
            <a:ext cx="6870000" cy="38553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20000"/>
              </a:lnSpc>
              <a:spcBef>
                <a:spcPts val="800"/>
              </a:spcBef>
              <a:spcAft>
                <a:spcPts val="0"/>
              </a:spcAft>
              <a:buClr>
                <a:srgbClr val="3F3F3F"/>
              </a:buClr>
              <a:buSzPts val="1800"/>
              <a:buFont typeface="Arial"/>
              <a:buNone/>
              <a:defRPr sz="1800" b="0" i="0">
                <a:solidFill>
                  <a:srgbClr val="3F3F3F"/>
                </a:solidFill>
                <a:latin typeface="Arial"/>
                <a:ea typeface="Arial"/>
                <a:cs typeface="Arial"/>
                <a:sym typeface="Arial"/>
              </a:defRPr>
            </a:lvl1pPr>
            <a:lvl2pPr marL="914400" lvl="1" indent="-228600" algn="l" rtl="0">
              <a:lnSpc>
                <a:spcPct val="90000"/>
              </a:lnSpc>
              <a:spcBef>
                <a:spcPts val="400"/>
              </a:spcBef>
              <a:spcAft>
                <a:spcPts val="0"/>
              </a:spcAft>
              <a:buClr>
                <a:srgbClr val="262626"/>
              </a:buClr>
              <a:buSzPts val="1100"/>
              <a:buNone/>
              <a:defRPr sz="1100"/>
            </a:lvl2pPr>
            <a:lvl3pPr marL="1371600" lvl="2" indent="-228600" algn="l" rtl="0">
              <a:lnSpc>
                <a:spcPct val="90000"/>
              </a:lnSpc>
              <a:spcBef>
                <a:spcPts val="400"/>
              </a:spcBef>
              <a:spcAft>
                <a:spcPts val="0"/>
              </a:spcAft>
              <a:buClr>
                <a:srgbClr val="262626"/>
              </a:buClr>
              <a:buSzPts val="900"/>
              <a:buNone/>
              <a:defRPr sz="900"/>
            </a:lvl3pPr>
            <a:lvl4pPr marL="1828800" lvl="3" indent="-228600" algn="l" rtl="0">
              <a:lnSpc>
                <a:spcPct val="90000"/>
              </a:lnSpc>
              <a:spcBef>
                <a:spcPts val="400"/>
              </a:spcBef>
              <a:spcAft>
                <a:spcPts val="0"/>
              </a:spcAft>
              <a:buClr>
                <a:srgbClr val="262626"/>
              </a:buClr>
              <a:buSzPts val="800"/>
              <a:buNone/>
              <a:defRPr sz="800"/>
            </a:lvl4pPr>
            <a:lvl5pPr marL="2286000" lvl="4" indent="-228600" algn="l" rtl="0">
              <a:lnSpc>
                <a:spcPct val="90000"/>
              </a:lnSpc>
              <a:spcBef>
                <a:spcPts val="400"/>
              </a:spcBef>
              <a:spcAft>
                <a:spcPts val="0"/>
              </a:spcAft>
              <a:buClr>
                <a:srgbClr val="262626"/>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pic>
        <p:nvPicPr>
          <p:cNvPr id="23" name="Google Shape;23;p4"/>
          <p:cNvPicPr preferRelativeResize="0"/>
          <p:nvPr/>
        </p:nvPicPr>
        <p:blipFill rotWithShape="1">
          <a:blip r:embed="rId2">
            <a:alphaModFix/>
          </a:blip>
          <a:srcRect/>
          <a:stretch/>
        </p:blipFill>
        <p:spPr>
          <a:xfrm>
            <a:off x="7702990" y="3883794"/>
            <a:ext cx="1441009" cy="125970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ullets Only">
  <p:cSld name="Bullets Only">
    <p:spTree>
      <p:nvGrpSpPr>
        <p:cNvPr id="1" name="Shape 24"/>
        <p:cNvGrpSpPr/>
        <p:nvPr/>
      </p:nvGrpSpPr>
      <p:grpSpPr>
        <a:xfrm>
          <a:off x="0" y="0"/>
          <a:ext cx="0" cy="0"/>
          <a:chOff x="0" y="0"/>
          <a:chExt cx="0" cy="0"/>
        </a:xfrm>
      </p:grpSpPr>
      <p:sp>
        <p:nvSpPr>
          <p:cNvPr id="25" name="Google Shape;25;p5"/>
          <p:cNvSpPr txBox="1">
            <a:spLocks noGrp="1"/>
          </p:cNvSpPr>
          <p:nvPr>
            <p:ph type="body" idx="1"/>
          </p:nvPr>
        </p:nvSpPr>
        <p:spPr>
          <a:xfrm>
            <a:off x="272351" y="1013254"/>
            <a:ext cx="6870000" cy="3855300"/>
          </a:xfrm>
          <a:prstGeom prst="rect">
            <a:avLst/>
          </a:prstGeom>
          <a:noFill/>
          <a:ln>
            <a:noFill/>
          </a:ln>
        </p:spPr>
        <p:txBody>
          <a:bodyPr spcFirstLastPara="1" wrap="square" lIns="68575" tIns="34275" rIns="68575" bIns="34275" anchor="t" anchorCtr="0">
            <a:noAutofit/>
          </a:bodyPr>
          <a:lstStyle>
            <a:lvl1pPr marL="457200" lvl="0" indent="-342900" algn="l" rtl="0">
              <a:lnSpc>
                <a:spcPct val="120000"/>
              </a:lnSpc>
              <a:spcBef>
                <a:spcPts val="800"/>
              </a:spcBef>
              <a:spcAft>
                <a:spcPts val="0"/>
              </a:spcAft>
              <a:buClr>
                <a:srgbClr val="00A585"/>
              </a:buClr>
              <a:buSzPts val="1800"/>
              <a:buFont typeface="NTR"/>
              <a:buChar char="●"/>
              <a:defRPr sz="1800" b="0" i="0">
                <a:solidFill>
                  <a:srgbClr val="3F3F3F"/>
                </a:solidFill>
                <a:latin typeface="Arial"/>
                <a:ea typeface="Arial"/>
                <a:cs typeface="Arial"/>
                <a:sym typeface="Arial"/>
              </a:defRPr>
            </a:lvl1pPr>
            <a:lvl2pPr marL="914400" lvl="1" indent="-323850" algn="l" rtl="0">
              <a:lnSpc>
                <a:spcPct val="120000"/>
              </a:lnSpc>
              <a:spcBef>
                <a:spcPts val="400"/>
              </a:spcBef>
              <a:spcAft>
                <a:spcPts val="0"/>
              </a:spcAft>
              <a:buClr>
                <a:srgbClr val="00A585"/>
              </a:buClr>
              <a:buSzPts val="1500"/>
              <a:buFont typeface="NTR"/>
              <a:buChar char="●"/>
              <a:defRPr sz="1500" b="0" i="0">
                <a:solidFill>
                  <a:srgbClr val="3F3F3F"/>
                </a:solidFill>
                <a:latin typeface="Arial"/>
                <a:ea typeface="Arial"/>
                <a:cs typeface="Arial"/>
                <a:sym typeface="Arial"/>
              </a:defRPr>
            </a:lvl2pPr>
            <a:lvl3pPr marL="1371600" lvl="2" indent="-317500" algn="l" rtl="0">
              <a:lnSpc>
                <a:spcPct val="120000"/>
              </a:lnSpc>
              <a:spcBef>
                <a:spcPts val="400"/>
              </a:spcBef>
              <a:spcAft>
                <a:spcPts val="0"/>
              </a:spcAft>
              <a:buClr>
                <a:srgbClr val="00A585"/>
              </a:buClr>
              <a:buSzPts val="1400"/>
              <a:buFont typeface="NTR"/>
              <a:buChar char="●"/>
              <a:defRPr sz="1400" b="0" i="0">
                <a:solidFill>
                  <a:srgbClr val="3F3F3F"/>
                </a:solidFill>
                <a:latin typeface="Arial"/>
                <a:ea typeface="Arial"/>
                <a:cs typeface="Arial"/>
                <a:sym typeface="Arial"/>
              </a:defRPr>
            </a:lvl3pPr>
            <a:lvl4pPr marL="1828800" lvl="3" indent="-317500" algn="l" rtl="0">
              <a:lnSpc>
                <a:spcPct val="120000"/>
              </a:lnSpc>
              <a:spcBef>
                <a:spcPts val="400"/>
              </a:spcBef>
              <a:spcAft>
                <a:spcPts val="0"/>
              </a:spcAft>
              <a:buClr>
                <a:srgbClr val="00A585"/>
              </a:buClr>
              <a:buSzPts val="1400"/>
              <a:buFont typeface="NTR"/>
              <a:buChar char="●"/>
              <a:defRPr sz="1400" b="0" i="0">
                <a:solidFill>
                  <a:srgbClr val="3F3F3F"/>
                </a:solidFill>
                <a:latin typeface="Arial"/>
                <a:ea typeface="Arial"/>
                <a:cs typeface="Arial"/>
                <a:sym typeface="Arial"/>
              </a:defRPr>
            </a:lvl4pPr>
            <a:lvl5pPr marL="2286000" lvl="4" indent="-317500" algn="l" rtl="0">
              <a:lnSpc>
                <a:spcPct val="120000"/>
              </a:lnSpc>
              <a:spcBef>
                <a:spcPts val="400"/>
              </a:spcBef>
              <a:spcAft>
                <a:spcPts val="0"/>
              </a:spcAft>
              <a:buClr>
                <a:srgbClr val="00A585"/>
              </a:buClr>
              <a:buSzPts val="1400"/>
              <a:buFont typeface="NTR"/>
              <a:buChar char="●"/>
              <a:defRPr sz="1400" b="0" i="0">
                <a:solidFill>
                  <a:srgbClr val="3F3F3F"/>
                </a:solidFill>
                <a:latin typeface="Arial"/>
                <a:ea typeface="Arial"/>
                <a:cs typeface="Arial"/>
                <a:sym typeface="Aria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6" name="Google Shape;26;p5"/>
          <p:cNvSpPr txBox="1">
            <a:spLocks noGrp="1"/>
          </p:cNvSpPr>
          <p:nvPr>
            <p:ph type="title"/>
          </p:nvPr>
        </p:nvSpPr>
        <p:spPr>
          <a:xfrm>
            <a:off x="272351" y="361393"/>
            <a:ext cx="8441100" cy="463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3F3F3F"/>
              </a:buClr>
              <a:buSzPts val="2400"/>
              <a:buFont typeface="Arial"/>
              <a:buNone/>
              <a:defRPr sz="2400" b="0" i="0">
                <a:solidFill>
                  <a:srgbClr val="3F3F3F"/>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27" name="Google Shape;27;p5"/>
          <p:cNvPicPr preferRelativeResize="0"/>
          <p:nvPr/>
        </p:nvPicPr>
        <p:blipFill rotWithShape="1">
          <a:blip r:embed="rId2">
            <a:alphaModFix/>
          </a:blip>
          <a:srcRect/>
          <a:stretch/>
        </p:blipFill>
        <p:spPr>
          <a:xfrm>
            <a:off x="7702990" y="3883794"/>
            <a:ext cx="1441009" cy="125970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ull Pic Title">
  <p:cSld name="Full Pic Title">
    <p:spTree>
      <p:nvGrpSpPr>
        <p:cNvPr id="1" name="Shape 28"/>
        <p:cNvGrpSpPr/>
        <p:nvPr/>
      </p:nvGrpSpPr>
      <p:grpSpPr>
        <a:xfrm>
          <a:off x="0" y="0"/>
          <a:ext cx="0" cy="0"/>
          <a:chOff x="0" y="0"/>
          <a:chExt cx="0" cy="0"/>
        </a:xfrm>
      </p:grpSpPr>
      <p:sp>
        <p:nvSpPr>
          <p:cNvPr id="29" name="Google Shape;29;p6"/>
          <p:cNvSpPr>
            <a:spLocks noGrp="1"/>
          </p:cNvSpPr>
          <p:nvPr>
            <p:ph type="pic" idx="2"/>
          </p:nvPr>
        </p:nvSpPr>
        <p:spPr>
          <a:xfrm>
            <a:off x="0" y="1013254"/>
            <a:ext cx="9144000" cy="4130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rgbClr val="262626"/>
              </a:buClr>
              <a:buSzPts val="2100"/>
              <a:buFont typeface="Arial"/>
              <a:buChar char="•"/>
              <a:defRPr sz="2100" b="0" i="0" u="none" strike="noStrike" cap="none">
                <a:solidFill>
                  <a:srgbClr val="262626"/>
                </a:solidFill>
                <a:latin typeface="Arial"/>
                <a:ea typeface="Arial"/>
                <a:cs typeface="Arial"/>
                <a:sym typeface="Arial"/>
              </a:defRPr>
            </a:lvl1pPr>
            <a:lvl2pPr marR="0" lvl="1" algn="l" rtl="0">
              <a:lnSpc>
                <a:spcPct val="90000"/>
              </a:lnSpc>
              <a:spcBef>
                <a:spcPts val="40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2pPr>
            <a:lvl3pPr marR="0" lvl="2" algn="l" rtl="0">
              <a:lnSpc>
                <a:spcPct val="90000"/>
              </a:lnSpc>
              <a:spcBef>
                <a:spcPts val="400"/>
              </a:spcBef>
              <a:spcAft>
                <a:spcPts val="0"/>
              </a:spcAft>
              <a:buClr>
                <a:srgbClr val="262626"/>
              </a:buClr>
              <a:buSzPts val="1500"/>
              <a:buFont typeface="Arial"/>
              <a:buChar char="•"/>
              <a:defRPr sz="1500" b="0" i="0" u="none" strike="noStrike" cap="none">
                <a:solidFill>
                  <a:srgbClr val="262626"/>
                </a:solidFill>
                <a:latin typeface="Arial"/>
                <a:ea typeface="Arial"/>
                <a:cs typeface="Arial"/>
                <a:sym typeface="Arial"/>
              </a:defRPr>
            </a:lvl3pPr>
            <a:lvl4pPr marR="0" lvl="3"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4pPr>
            <a:lvl5pPr marR="0" lvl="4"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0" name="Google Shape;30;p6"/>
          <p:cNvSpPr txBox="1">
            <a:spLocks noGrp="1"/>
          </p:cNvSpPr>
          <p:nvPr>
            <p:ph type="title"/>
          </p:nvPr>
        </p:nvSpPr>
        <p:spPr>
          <a:xfrm>
            <a:off x="272351" y="361393"/>
            <a:ext cx="8441100" cy="463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3F3F3F"/>
              </a:buClr>
              <a:buSzPts val="2400"/>
              <a:buFont typeface="Arial"/>
              <a:buNone/>
              <a:defRPr sz="2400" b="0" i="0">
                <a:solidFill>
                  <a:srgbClr val="3F3F3F"/>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1" name="Google Shape;31;p6"/>
          <p:cNvSpPr txBox="1">
            <a:spLocks noGrp="1"/>
          </p:cNvSpPr>
          <p:nvPr>
            <p:ph type="body" idx="1"/>
          </p:nvPr>
        </p:nvSpPr>
        <p:spPr>
          <a:xfrm>
            <a:off x="7672387" y="3854053"/>
            <a:ext cx="1471500" cy="1289400"/>
          </a:xfrm>
          <a:prstGeom prst="rect">
            <a:avLst/>
          </a:prstGeom>
          <a:blipFill rotWithShape="1">
            <a:blip r:embed="rId2">
              <a:alphaModFix/>
            </a:blip>
            <a:stretch>
              <a:fillRect/>
            </a:stretch>
          </a:blip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262626"/>
              </a:buClr>
              <a:buSzPts val="2100"/>
              <a:buNone/>
              <a:defRPr/>
            </a:lvl1pPr>
            <a:lvl2pPr marL="914400" lvl="1" indent="-228600" algn="l" rtl="0">
              <a:lnSpc>
                <a:spcPct val="90000"/>
              </a:lnSpc>
              <a:spcBef>
                <a:spcPts val="400"/>
              </a:spcBef>
              <a:spcAft>
                <a:spcPts val="0"/>
              </a:spcAft>
              <a:buClr>
                <a:srgbClr val="262626"/>
              </a:buClr>
              <a:buSzPts val="1800"/>
              <a:buNone/>
              <a:defRPr/>
            </a:lvl2pPr>
            <a:lvl3pPr marL="1371600" lvl="2" indent="-228600" algn="l" rtl="0">
              <a:lnSpc>
                <a:spcPct val="90000"/>
              </a:lnSpc>
              <a:spcBef>
                <a:spcPts val="400"/>
              </a:spcBef>
              <a:spcAft>
                <a:spcPts val="0"/>
              </a:spcAft>
              <a:buClr>
                <a:srgbClr val="262626"/>
              </a:buClr>
              <a:buSzPts val="1500"/>
              <a:buNone/>
              <a:defRPr/>
            </a:lvl3pPr>
            <a:lvl4pPr marL="1828800" lvl="3" indent="-228600" algn="l" rtl="0">
              <a:lnSpc>
                <a:spcPct val="90000"/>
              </a:lnSpc>
              <a:spcBef>
                <a:spcPts val="400"/>
              </a:spcBef>
              <a:spcAft>
                <a:spcPts val="0"/>
              </a:spcAft>
              <a:buClr>
                <a:srgbClr val="262626"/>
              </a:buClr>
              <a:buSzPts val="1400"/>
              <a:buNone/>
              <a:defRPr/>
            </a:lvl4pPr>
            <a:lvl5pPr marL="2286000" lvl="4" indent="-228600" algn="l" rtl="0">
              <a:lnSpc>
                <a:spcPct val="90000"/>
              </a:lnSpc>
              <a:spcBef>
                <a:spcPts val="400"/>
              </a:spcBef>
              <a:spcAft>
                <a:spcPts val="0"/>
              </a:spcAft>
              <a:buClr>
                <a:srgbClr val="262626"/>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2" name="Google Shape;32;p6"/>
          <p:cNvSpPr txBox="1">
            <a:spLocks noGrp="1"/>
          </p:cNvSpPr>
          <p:nvPr>
            <p:ph type="body" idx="3"/>
          </p:nvPr>
        </p:nvSpPr>
        <p:spPr>
          <a:xfrm>
            <a:off x="204659" y="4686243"/>
            <a:ext cx="2478900" cy="256200"/>
          </a:xfrm>
          <a:prstGeom prst="rect">
            <a:avLst/>
          </a:prstGeom>
          <a:solidFill>
            <a:schemeClr val="lt1"/>
          </a:solid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3F3F3F"/>
              </a:buClr>
              <a:buSzPts val="1400"/>
              <a:buNone/>
              <a:defRPr sz="1400" b="0" i="0">
                <a:solidFill>
                  <a:srgbClr val="3F3F3F"/>
                </a:solidFill>
                <a:latin typeface="Arial"/>
                <a:ea typeface="Arial"/>
                <a:cs typeface="Arial"/>
                <a:sym typeface="Arial"/>
              </a:defRPr>
            </a:lvl1pPr>
            <a:lvl2pPr marL="914400" lvl="1" indent="-317500" algn="l" rtl="0">
              <a:lnSpc>
                <a:spcPct val="90000"/>
              </a:lnSpc>
              <a:spcBef>
                <a:spcPts val="400"/>
              </a:spcBef>
              <a:spcAft>
                <a:spcPts val="0"/>
              </a:spcAft>
              <a:buClr>
                <a:srgbClr val="262626"/>
              </a:buClr>
              <a:buSzPts val="1400"/>
              <a:buChar char="•"/>
              <a:defRPr/>
            </a:lvl2pPr>
            <a:lvl3pPr marL="1371600" lvl="2" indent="-317500" algn="l" rtl="0">
              <a:lnSpc>
                <a:spcPct val="90000"/>
              </a:lnSpc>
              <a:spcBef>
                <a:spcPts val="400"/>
              </a:spcBef>
              <a:spcAft>
                <a:spcPts val="0"/>
              </a:spcAft>
              <a:buClr>
                <a:srgbClr val="262626"/>
              </a:buClr>
              <a:buSzPts val="1400"/>
              <a:buChar char="•"/>
              <a:defRPr/>
            </a:lvl3pPr>
            <a:lvl4pPr marL="1828800" lvl="3" indent="-317500" algn="l" rtl="0">
              <a:lnSpc>
                <a:spcPct val="90000"/>
              </a:lnSpc>
              <a:spcBef>
                <a:spcPts val="400"/>
              </a:spcBef>
              <a:spcAft>
                <a:spcPts val="0"/>
              </a:spcAft>
              <a:buClr>
                <a:srgbClr val="262626"/>
              </a:buClr>
              <a:buSzPts val="1400"/>
              <a:buChar char="•"/>
              <a:defRPr/>
            </a:lvl4pPr>
            <a:lvl5pPr marL="2286000" lvl="4" indent="-317500" algn="l" rtl="0">
              <a:lnSpc>
                <a:spcPct val="90000"/>
              </a:lnSpc>
              <a:spcBef>
                <a:spcPts val="400"/>
              </a:spcBef>
              <a:spcAft>
                <a:spcPts val="0"/>
              </a:spcAft>
              <a:buClr>
                <a:srgbClr val="262626"/>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ull Pic">
  <p:cSld name="Full Pic">
    <p:spTree>
      <p:nvGrpSpPr>
        <p:cNvPr id="1" name="Shape 33"/>
        <p:cNvGrpSpPr/>
        <p:nvPr/>
      </p:nvGrpSpPr>
      <p:grpSpPr>
        <a:xfrm>
          <a:off x="0" y="0"/>
          <a:ext cx="0" cy="0"/>
          <a:chOff x="0" y="0"/>
          <a:chExt cx="0" cy="0"/>
        </a:xfrm>
      </p:grpSpPr>
      <p:sp>
        <p:nvSpPr>
          <p:cNvPr id="34" name="Google Shape;34;p7"/>
          <p:cNvSpPr>
            <a:spLocks noGrp="1"/>
          </p:cNvSpPr>
          <p:nvPr>
            <p:ph type="pic" idx="2"/>
          </p:nvPr>
        </p:nvSpPr>
        <p:spPr>
          <a:xfrm>
            <a:off x="1" y="1"/>
            <a:ext cx="9144000" cy="51435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rgbClr val="262626"/>
              </a:buClr>
              <a:buSzPts val="2100"/>
              <a:buFont typeface="Arial"/>
              <a:buChar char="•"/>
              <a:defRPr sz="2100" b="0" i="0" u="none" strike="noStrike" cap="none">
                <a:solidFill>
                  <a:srgbClr val="262626"/>
                </a:solidFill>
                <a:latin typeface="Arial"/>
                <a:ea typeface="Arial"/>
                <a:cs typeface="Arial"/>
                <a:sym typeface="Arial"/>
              </a:defRPr>
            </a:lvl1pPr>
            <a:lvl2pPr marR="0" lvl="1" algn="l" rtl="0">
              <a:lnSpc>
                <a:spcPct val="90000"/>
              </a:lnSpc>
              <a:spcBef>
                <a:spcPts val="40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2pPr>
            <a:lvl3pPr marR="0" lvl="2" algn="l" rtl="0">
              <a:lnSpc>
                <a:spcPct val="90000"/>
              </a:lnSpc>
              <a:spcBef>
                <a:spcPts val="400"/>
              </a:spcBef>
              <a:spcAft>
                <a:spcPts val="0"/>
              </a:spcAft>
              <a:buClr>
                <a:srgbClr val="262626"/>
              </a:buClr>
              <a:buSzPts val="1500"/>
              <a:buFont typeface="Arial"/>
              <a:buChar char="•"/>
              <a:defRPr sz="1500" b="0" i="0" u="none" strike="noStrike" cap="none">
                <a:solidFill>
                  <a:srgbClr val="262626"/>
                </a:solidFill>
                <a:latin typeface="Arial"/>
                <a:ea typeface="Arial"/>
                <a:cs typeface="Arial"/>
                <a:sym typeface="Arial"/>
              </a:defRPr>
            </a:lvl3pPr>
            <a:lvl4pPr marR="0" lvl="3"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4pPr>
            <a:lvl5pPr marR="0" lvl="4"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5" name="Google Shape;35;p7"/>
          <p:cNvSpPr txBox="1">
            <a:spLocks noGrp="1"/>
          </p:cNvSpPr>
          <p:nvPr>
            <p:ph type="body" idx="1"/>
          </p:nvPr>
        </p:nvSpPr>
        <p:spPr>
          <a:xfrm>
            <a:off x="7672387" y="3854053"/>
            <a:ext cx="1471500" cy="1289400"/>
          </a:xfrm>
          <a:prstGeom prst="rect">
            <a:avLst/>
          </a:prstGeom>
          <a:blipFill rotWithShape="1">
            <a:blip r:embed="rId2">
              <a:alphaModFix/>
            </a:blip>
            <a:stretch>
              <a:fillRect/>
            </a:stretch>
          </a:blip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262626"/>
              </a:buClr>
              <a:buSzPts val="2100"/>
              <a:buNone/>
              <a:defRPr/>
            </a:lvl1pPr>
            <a:lvl2pPr marL="914400" lvl="1" indent="-228600" algn="l" rtl="0">
              <a:lnSpc>
                <a:spcPct val="90000"/>
              </a:lnSpc>
              <a:spcBef>
                <a:spcPts val="400"/>
              </a:spcBef>
              <a:spcAft>
                <a:spcPts val="0"/>
              </a:spcAft>
              <a:buClr>
                <a:srgbClr val="262626"/>
              </a:buClr>
              <a:buSzPts val="1800"/>
              <a:buNone/>
              <a:defRPr/>
            </a:lvl2pPr>
            <a:lvl3pPr marL="1371600" lvl="2" indent="-228600" algn="l" rtl="0">
              <a:lnSpc>
                <a:spcPct val="90000"/>
              </a:lnSpc>
              <a:spcBef>
                <a:spcPts val="400"/>
              </a:spcBef>
              <a:spcAft>
                <a:spcPts val="0"/>
              </a:spcAft>
              <a:buClr>
                <a:srgbClr val="262626"/>
              </a:buClr>
              <a:buSzPts val="1500"/>
              <a:buNone/>
              <a:defRPr/>
            </a:lvl3pPr>
            <a:lvl4pPr marL="1828800" lvl="3" indent="-228600" algn="l" rtl="0">
              <a:lnSpc>
                <a:spcPct val="90000"/>
              </a:lnSpc>
              <a:spcBef>
                <a:spcPts val="400"/>
              </a:spcBef>
              <a:spcAft>
                <a:spcPts val="0"/>
              </a:spcAft>
              <a:buClr>
                <a:srgbClr val="262626"/>
              </a:buClr>
              <a:buSzPts val="1400"/>
              <a:buNone/>
              <a:defRPr/>
            </a:lvl4pPr>
            <a:lvl5pPr marL="2286000" lvl="4" indent="-228600" algn="l" rtl="0">
              <a:lnSpc>
                <a:spcPct val="90000"/>
              </a:lnSpc>
              <a:spcBef>
                <a:spcPts val="400"/>
              </a:spcBef>
              <a:spcAft>
                <a:spcPts val="0"/>
              </a:spcAft>
              <a:buClr>
                <a:srgbClr val="262626"/>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6" name="Google Shape;36;p7"/>
          <p:cNvSpPr txBox="1">
            <a:spLocks noGrp="1"/>
          </p:cNvSpPr>
          <p:nvPr>
            <p:ph type="body" idx="3"/>
          </p:nvPr>
        </p:nvSpPr>
        <p:spPr>
          <a:xfrm>
            <a:off x="204659" y="4686243"/>
            <a:ext cx="2478900" cy="256200"/>
          </a:xfrm>
          <a:prstGeom prst="rect">
            <a:avLst/>
          </a:prstGeom>
          <a:solidFill>
            <a:schemeClr val="lt1"/>
          </a:solid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3F3F3F"/>
              </a:buClr>
              <a:buSzPts val="1400"/>
              <a:buNone/>
              <a:defRPr sz="1400" b="0" i="0">
                <a:solidFill>
                  <a:srgbClr val="3F3F3F"/>
                </a:solidFill>
                <a:latin typeface="Arial"/>
                <a:ea typeface="Arial"/>
                <a:cs typeface="Arial"/>
                <a:sym typeface="Arial"/>
              </a:defRPr>
            </a:lvl1pPr>
            <a:lvl2pPr marL="914400" lvl="1" indent="-317500" algn="l" rtl="0">
              <a:lnSpc>
                <a:spcPct val="90000"/>
              </a:lnSpc>
              <a:spcBef>
                <a:spcPts val="400"/>
              </a:spcBef>
              <a:spcAft>
                <a:spcPts val="0"/>
              </a:spcAft>
              <a:buClr>
                <a:srgbClr val="262626"/>
              </a:buClr>
              <a:buSzPts val="1400"/>
              <a:buChar char="•"/>
              <a:defRPr/>
            </a:lvl2pPr>
            <a:lvl3pPr marL="1371600" lvl="2" indent="-317500" algn="l" rtl="0">
              <a:lnSpc>
                <a:spcPct val="90000"/>
              </a:lnSpc>
              <a:spcBef>
                <a:spcPts val="400"/>
              </a:spcBef>
              <a:spcAft>
                <a:spcPts val="0"/>
              </a:spcAft>
              <a:buClr>
                <a:srgbClr val="262626"/>
              </a:buClr>
              <a:buSzPts val="1400"/>
              <a:buChar char="•"/>
              <a:defRPr/>
            </a:lvl3pPr>
            <a:lvl4pPr marL="1828800" lvl="3" indent="-317500" algn="l" rtl="0">
              <a:lnSpc>
                <a:spcPct val="90000"/>
              </a:lnSpc>
              <a:spcBef>
                <a:spcPts val="400"/>
              </a:spcBef>
              <a:spcAft>
                <a:spcPts val="0"/>
              </a:spcAft>
              <a:buClr>
                <a:srgbClr val="262626"/>
              </a:buClr>
              <a:buSzPts val="1400"/>
              <a:buChar char="•"/>
              <a:defRPr/>
            </a:lvl4pPr>
            <a:lvl5pPr marL="2286000" lvl="4" indent="-317500" algn="l" rtl="0">
              <a:lnSpc>
                <a:spcPct val="90000"/>
              </a:lnSpc>
              <a:spcBef>
                <a:spcPts val="400"/>
              </a:spcBef>
              <a:spcAft>
                <a:spcPts val="0"/>
              </a:spcAft>
              <a:buClr>
                <a:srgbClr val="262626"/>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ull Pic Text Box">
  <p:cSld name="Full Pic Text Box">
    <p:spTree>
      <p:nvGrpSpPr>
        <p:cNvPr id="1" name="Shape 37"/>
        <p:cNvGrpSpPr/>
        <p:nvPr/>
      </p:nvGrpSpPr>
      <p:grpSpPr>
        <a:xfrm>
          <a:off x="0" y="0"/>
          <a:ext cx="0" cy="0"/>
          <a:chOff x="0" y="0"/>
          <a:chExt cx="0" cy="0"/>
        </a:xfrm>
      </p:grpSpPr>
      <p:sp>
        <p:nvSpPr>
          <p:cNvPr id="38" name="Google Shape;38;p8"/>
          <p:cNvSpPr>
            <a:spLocks noGrp="1"/>
          </p:cNvSpPr>
          <p:nvPr>
            <p:ph type="pic" idx="2"/>
          </p:nvPr>
        </p:nvSpPr>
        <p:spPr>
          <a:xfrm>
            <a:off x="1" y="1"/>
            <a:ext cx="9144000" cy="51435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rgbClr val="262626"/>
              </a:buClr>
              <a:buSzPts val="2100"/>
              <a:buFont typeface="Arial"/>
              <a:buChar char="•"/>
              <a:defRPr sz="2100" b="0" i="0" u="none" strike="noStrike" cap="none">
                <a:solidFill>
                  <a:srgbClr val="262626"/>
                </a:solidFill>
                <a:latin typeface="Arial"/>
                <a:ea typeface="Arial"/>
                <a:cs typeface="Arial"/>
                <a:sym typeface="Arial"/>
              </a:defRPr>
            </a:lvl1pPr>
            <a:lvl2pPr marR="0" lvl="1" algn="l" rtl="0">
              <a:lnSpc>
                <a:spcPct val="90000"/>
              </a:lnSpc>
              <a:spcBef>
                <a:spcPts val="40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2pPr>
            <a:lvl3pPr marR="0" lvl="2" algn="l" rtl="0">
              <a:lnSpc>
                <a:spcPct val="90000"/>
              </a:lnSpc>
              <a:spcBef>
                <a:spcPts val="400"/>
              </a:spcBef>
              <a:spcAft>
                <a:spcPts val="0"/>
              </a:spcAft>
              <a:buClr>
                <a:srgbClr val="262626"/>
              </a:buClr>
              <a:buSzPts val="1500"/>
              <a:buFont typeface="Arial"/>
              <a:buChar char="•"/>
              <a:defRPr sz="1500" b="0" i="0" u="none" strike="noStrike" cap="none">
                <a:solidFill>
                  <a:srgbClr val="262626"/>
                </a:solidFill>
                <a:latin typeface="Arial"/>
                <a:ea typeface="Arial"/>
                <a:cs typeface="Arial"/>
                <a:sym typeface="Arial"/>
              </a:defRPr>
            </a:lvl3pPr>
            <a:lvl4pPr marR="0" lvl="3"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4pPr>
            <a:lvl5pPr marR="0" lvl="4"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9" name="Google Shape;39;p8"/>
          <p:cNvSpPr txBox="1">
            <a:spLocks noGrp="1"/>
          </p:cNvSpPr>
          <p:nvPr>
            <p:ph type="body" idx="1"/>
          </p:nvPr>
        </p:nvSpPr>
        <p:spPr>
          <a:xfrm>
            <a:off x="3236093" y="2380365"/>
            <a:ext cx="2671800" cy="651000"/>
          </a:xfrm>
          <a:prstGeom prst="rect">
            <a:avLst/>
          </a:prstGeom>
          <a:solidFill>
            <a:schemeClr val="lt1"/>
          </a:solidFill>
          <a:ln>
            <a:noFill/>
          </a:ln>
        </p:spPr>
        <p:txBody>
          <a:bodyPr spcFirstLastPara="1" wrap="square" lIns="68575" tIns="34275" rIns="68575" bIns="34275" anchor="t" anchorCtr="0">
            <a:noAutofit/>
          </a:bodyPr>
          <a:lstStyle>
            <a:lvl1pPr marL="457200" lvl="0" indent="-228600" algn="ctr" rtl="0">
              <a:lnSpc>
                <a:spcPct val="90000"/>
              </a:lnSpc>
              <a:spcBef>
                <a:spcPts val="800"/>
              </a:spcBef>
              <a:spcAft>
                <a:spcPts val="0"/>
              </a:spcAft>
              <a:buClr>
                <a:srgbClr val="3F3F3F"/>
              </a:buClr>
              <a:buSzPts val="2100"/>
              <a:buNone/>
              <a:defRPr sz="2100" b="0" i="0">
                <a:solidFill>
                  <a:srgbClr val="3F3F3F"/>
                </a:solidFill>
                <a:latin typeface="Arial"/>
                <a:ea typeface="Arial"/>
                <a:cs typeface="Arial"/>
                <a:sym typeface="Arial"/>
              </a:defRPr>
            </a:lvl1pPr>
            <a:lvl2pPr marL="914400" lvl="1" indent="-317500" algn="l" rtl="0">
              <a:lnSpc>
                <a:spcPct val="90000"/>
              </a:lnSpc>
              <a:spcBef>
                <a:spcPts val="400"/>
              </a:spcBef>
              <a:spcAft>
                <a:spcPts val="0"/>
              </a:spcAft>
              <a:buClr>
                <a:srgbClr val="262626"/>
              </a:buClr>
              <a:buSzPts val="1400"/>
              <a:buChar char="•"/>
              <a:defRPr/>
            </a:lvl2pPr>
            <a:lvl3pPr marL="1371600" lvl="2" indent="-317500" algn="l" rtl="0">
              <a:lnSpc>
                <a:spcPct val="90000"/>
              </a:lnSpc>
              <a:spcBef>
                <a:spcPts val="400"/>
              </a:spcBef>
              <a:spcAft>
                <a:spcPts val="0"/>
              </a:spcAft>
              <a:buClr>
                <a:srgbClr val="262626"/>
              </a:buClr>
              <a:buSzPts val="1400"/>
              <a:buChar char="•"/>
              <a:defRPr/>
            </a:lvl3pPr>
            <a:lvl4pPr marL="1828800" lvl="3" indent="-317500" algn="l" rtl="0">
              <a:lnSpc>
                <a:spcPct val="90000"/>
              </a:lnSpc>
              <a:spcBef>
                <a:spcPts val="400"/>
              </a:spcBef>
              <a:spcAft>
                <a:spcPts val="0"/>
              </a:spcAft>
              <a:buClr>
                <a:srgbClr val="262626"/>
              </a:buClr>
              <a:buSzPts val="1400"/>
              <a:buChar char="•"/>
              <a:defRPr/>
            </a:lvl4pPr>
            <a:lvl5pPr marL="2286000" lvl="4" indent="-317500" algn="l" rtl="0">
              <a:lnSpc>
                <a:spcPct val="90000"/>
              </a:lnSpc>
              <a:spcBef>
                <a:spcPts val="400"/>
              </a:spcBef>
              <a:spcAft>
                <a:spcPts val="0"/>
              </a:spcAft>
              <a:buClr>
                <a:srgbClr val="262626"/>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0" name="Google Shape;40;p8"/>
          <p:cNvSpPr txBox="1">
            <a:spLocks noGrp="1"/>
          </p:cNvSpPr>
          <p:nvPr>
            <p:ph type="body" idx="3"/>
          </p:nvPr>
        </p:nvSpPr>
        <p:spPr>
          <a:xfrm>
            <a:off x="7672387" y="3854053"/>
            <a:ext cx="1471500" cy="1289400"/>
          </a:xfrm>
          <a:prstGeom prst="rect">
            <a:avLst/>
          </a:prstGeom>
          <a:blipFill rotWithShape="1">
            <a:blip r:embed="rId2">
              <a:alphaModFix/>
            </a:blip>
            <a:stretch>
              <a:fillRect/>
            </a:stretch>
          </a:blip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262626"/>
              </a:buClr>
              <a:buSzPts val="2100"/>
              <a:buNone/>
              <a:defRPr/>
            </a:lvl1pPr>
            <a:lvl2pPr marL="914400" lvl="1" indent="-228600" algn="l" rtl="0">
              <a:lnSpc>
                <a:spcPct val="90000"/>
              </a:lnSpc>
              <a:spcBef>
                <a:spcPts val="400"/>
              </a:spcBef>
              <a:spcAft>
                <a:spcPts val="0"/>
              </a:spcAft>
              <a:buClr>
                <a:srgbClr val="262626"/>
              </a:buClr>
              <a:buSzPts val="1800"/>
              <a:buNone/>
              <a:defRPr/>
            </a:lvl2pPr>
            <a:lvl3pPr marL="1371600" lvl="2" indent="-228600" algn="l" rtl="0">
              <a:lnSpc>
                <a:spcPct val="90000"/>
              </a:lnSpc>
              <a:spcBef>
                <a:spcPts val="400"/>
              </a:spcBef>
              <a:spcAft>
                <a:spcPts val="0"/>
              </a:spcAft>
              <a:buClr>
                <a:srgbClr val="262626"/>
              </a:buClr>
              <a:buSzPts val="1500"/>
              <a:buNone/>
              <a:defRPr/>
            </a:lvl3pPr>
            <a:lvl4pPr marL="1828800" lvl="3" indent="-228600" algn="l" rtl="0">
              <a:lnSpc>
                <a:spcPct val="90000"/>
              </a:lnSpc>
              <a:spcBef>
                <a:spcPts val="400"/>
              </a:spcBef>
              <a:spcAft>
                <a:spcPts val="0"/>
              </a:spcAft>
              <a:buClr>
                <a:srgbClr val="262626"/>
              </a:buClr>
              <a:buSzPts val="1400"/>
              <a:buNone/>
              <a:defRPr/>
            </a:lvl4pPr>
            <a:lvl5pPr marL="2286000" lvl="4" indent="-228600" algn="l" rtl="0">
              <a:lnSpc>
                <a:spcPct val="90000"/>
              </a:lnSpc>
              <a:spcBef>
                <a:spcPts val="400"/>
              </a:spcBef>
              <a:spcAft>
                <a:spcPts val="0"/>
              </a:spcAft>
              <a:buClr>
                <a:srgbClr val="262626"/>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1" name="Google Shape;41;p8"/>
          <p:cNvSpPr txBox="1">
            <a:spLocks noGrp="1"/>
          </p:cNvSpPr>
          <p:nvPr>
            <p:ph type="body" idx="4"/>
          </p:nvPr>
        </p:nvSpPr>
        <p:spPr>
          <a:xfrm>
            <a:off x="204659" y="4686243"/>
            <a:ext cx="2478900" cy="256200"/>
          </a:xfrm>
          <a:prstGeom prst="rect">
            <a:avLst/>
          </a:prstGeom>
          <a:solidFill>
            <a:schemeClr val="lt1"/>
          </a:solid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3F3F3F"/>
              </a:buClr>
              <a:buSzPts val="1400"/>
              <a:buNone/>
              <a:defRPr sz="1400" b="0" i="0">
                <a:solidFill>
                  <a:srgbClr val="3F3F3F"/>
                </a:solidFill>
                <a:latin typeface="Arial"/>
                <a:ea typeface="Arial"/>
                <a:cs typeface="Arial"/>
                <a:sym typeface="Arial"/>
              </a:defRPr>
            </a:lvl1pPr>
            <a:lvl2pPr marL="914400" lvl="1" indent="-317500" algn="l" rtl="0">
              <a:lnSpc>
                <a:spcPct val="90000"/>
              </a:lnSpc>
              <a:spcBef>
                <a:spcPts val="400"/>
              </a:spcBef>
              <a:spcAft>
                <a:spcPts val="0"/>
              </a:spcAft>
              <a:buClr>
                <a:srgbClr val="262626"/>
              </a:buClr>
              <a:buSzPts val="1400"/>
              <a:buChar char="•"/>
              <a:defRPr/>
            </a:lvl2pPr>
            <a:lvl3pPr marL="1371600" lvl="2" indent="-317500" algn="l" rtl="0">
              <a:lnSpc>
                <a:spcPct val="90000"/>
              </a:lnSpc>
              <a:spcBef>
                <a:spcPts val="400"/>
              </a:spcBef>
              <a:spcAft>
                <a:spcPts val="0"/>
              </a:spcAft>
              <a:buClr>
                <a:srgbClr val="262626"/>
              </a:buClr>
              <a:buSzPts val="1400"/>
              <a:buChar char="•"/>
              <a:defRPr/>
            </a:lvl3pPr>
            <a:lvl4pPr marL="1828800" lvl="3" indent="-317500" algn="l" rtl="0">
              <a:lnSpc>
                <a:spcPct val="90000"/>
              </a:lnSpc>
              <a:spcBef>
                <a:spcPts val="400"/>
              </a:spcBef>
              <a:spcAft>
                <a:spcPts val="0"/>
              </a:spcAft>
              <a:buClr>
                <a:srgbClr val="262626"/>
              </a:buClr>
              <a:buSzPts val="1400"/>
              <a:buChar char="•"/>
              <a:defRPr/>
            </a:lvl4pPr>
            <a:lvl5pPr marL="2286000" lvl="4" indent="-317500" algn="l" rtl="0">
              <a:lnSpc>
                <a:spcPct val="90000"/>
              </a:lnSpc>
              <a:spcBef>
                <a:spcPts val="400"/>
              </a:spcBef>
              <a:spcAft>
                <a:spcPts val="0"/>
              </a:spcAft>
              <a:buClr>
                <a:srgbClr val="262626"/>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amp; Pic">
  <p:cSld name="Text &amp; Pic">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272351" y="1013254"/>
            <a:ext cx="4052400" cy="3855300"/>
          </a:xfrm>
          <a:prstGeom prst="rect">
            <a:avLst/>
          </a:prstGeom>
          <a:noFill/>
          <a:ln>
            <a:noFill/>
          </a:ln>
        </p:spPr>
        <p:txBody>
          <a:bodyPr spcFirstLastPara="1" wrap="square" lIns="68575" tIns="34275" rIns="68575" bIns="34275" anchor="t" anchorCtr="0">
            <a:noAutofit/>
          </a:bodyPr>
          <a:lstStyle>
            <a:lvl1pPr marL="457200" lvl="0" indent="-228600" algn="l" rtl="0">
              <a:lnSpc>
                <a:spcPct val="120000"/>
              </a:lnSpc>
              <a:spcBef>
                <a:spcPts val="800"/>
              </a:spcBef>
              <a:spcAft>
                <a:spcPts val="0"/>
              </a:spcAft>
              <a:buClr>
                <a:srgbClr val="3F3F3F"/>
              </a:buClr>
              <a:buSzPts val="1800"/>
              <a:buNone/>
              <a:defRPr sz="1800" b="0" i="0">
                <a:solidFill>
                  <a:srgbClr val="3F3F3F"/>
                </a:solidFill>
                <a:latin typeface="Arial"/>
                <a:ea typeface="Arial"/>
                <a:cs typeface="Arial"/>
                <a:sym typeface="Arial"/>
              </a:defRPr>
            </a:lvl1pPr>
            <a:lvl2pPr marL="914400" lvl="1" indent="-228600" algn="l" rtl="0">
              <a:lnSpc>
                <a:spcPct val="90000"/>
              </a:lnSpc>
              <a:spcBef>
                <a:spcPts val="400"/>
              </a:spcBef>
              <a:spcAft>
                <a:spcPts val="0"/>
              </a:spcAft>
              <a:buClr>
                <a:srgbClr val="262626"/>
              </a:buClr>
              <a:buSzPts val="1100"/>
              <a:buNone/>
              <a:defRPr sz="1100"/>
            </a:lvl2pPr>
            <a:lvl3pPr marL="1371600" lvl="2" indent="-228600" algn="l" rtl="0">
              <a:lnSpc>
                <a:spcPct val="90000"/>
              </a:lnSpc>
              <a:spcBef>
                <a:spcPts val="400"/>
              </a:spcBef>
              <a:spcAft>
                <a:spcPts val="0"/>
              </a:spcAft>
              <a:buClr>
                <a:srgbClr val="262626"/>
              </a:buClr>
              <a:buSzPts val="900"/>
              <a:buNone/>
              <a:defRPr sz="900"/>
            </a:lvl3pPr>
            <a:lvl4pPr marL="1828800" lvl="3" indent="-228600" algn="l" rtl="0">
              <a:lnSpc>
                <a:spcPct val="90000"/>
              </a:lnSpc>
              <a:spcBef>
                <a:spcPts val="400"/>
              </a:spcBef>
              <a:spcAft>
                <a:spcPts val="0"/>
              </a:spcAft>
              <a:buClr>
                <a:srgbClr val="262626"/>
              </a:buClr>
              <a:buSzPts val="800"/>
              <a:buNone/>
              <a:defRPr sz="800"/>
            </a:lvl4pPr>
            <a:lvl5pPr marL="2286000" lvl="4" indent="-228600" algn="l" rtl="0">
              <a:lnSpc>
                <a:spcPct val="90000"/>
              </a:lnSpc>
              <a:spcBef>
                <a:spcPts val="400"/>
              </a:spcBef>
              <a:spcAft>
                <a:spcPts val="0"/>
              </a:spcAft>
              <a:buClr>
                <a:srgbClr val="262626"/>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44" name="Google Shape;44;p9"/>
          <p:cNvSpPr>
            <a:spLocks noGrp="1"/>
          </p:cNvSpPr>
          <p:nvPr>
            <p:ph type="pic" idx="2"/>
          </p:nvPr>
        </p:nvSpPr>
        <p:spPr>
          <a:xfrm>
            <a:off x="4627606" y="1013254"/>
            <a:ext cx="4516500" cy="4130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rgbClr val="262626"/>
              </a:buClr>
              <a:buSzPts val="2100"/>
              <a:buFont typeface="Arial"/>
              <a:buChar char="•"/>
              <a:defRPr sz="2100" b="0" i="0" u="none" strike="noStrike" cap="none">
                <a:solidFill>
                  <a:srgbClr val="262626"/>
                </a:solidFill>
                <a:latin typeface="Arial"/>
                <a:ea typeface="Arial"/>
                <a:cs typeface="Arial"/>
                <a:sym typeface="Arial"/>
              </a:defRPr>
            </a:lvl1pPr>
            <a:lvl2pPr marR="0" lvl="1" algn="l" rtl="0">
              <a:lnSpc>
                <a:spcPct val="90000"/>
              </a:lnSpc>
              <a:spcBef>
                <a:spcPts val="40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2pPr>
            <a:lvl3pPr marR="0" lvl="2" algn="l" rtl="0">
              <a:lnSpc>
                <a:spcPct val="90000"/>
              </a:lnSpc>
              <a:spcBef>
                <a:spcPts val="400"/>
              </a:spcBef>
              <a:spcAft>
                <a:spcPts val="0"/>
              </a:spcAft>
              <a:buClr>
                <a:srgbClr val="262626"/>
              </a:buClr>
              <a:buSzPts val="1500"/>
              <a:buFont typeface="Arial"/>
              <a:buChar char="•"/>
              <a:defRPr sz="1500" b="0" i="0" u="none" strike="noStrike" cap="none">
                <a:solidFill>
                  <a:srgbClr val="262626"/>
                </a:solidFill>
                <a:latin typeface="Arial"/>
                <a:ea typeface="Arial"/>
                <a:cs typeface="Arial"/>
                <a:sym typeface="Arial"/>
              </a:defRPr>
            </a:lvl3pPr>
            <a:lvl4pPr marR="0" lvl="3"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4pPr>
            <a:lvl5pPr marR="0" lvl="4"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5" name="Google Shape;45;p9"/>
          <p:cNvSpPr txBox="1">
            <a:spLocks noGrp="1"/>
          </p:cNvSpPr>
          <p:nvPr>
            <p:ph type="title"/>
          </p:nvPr>
        </p:nvSpPr>
        <p:spPr>
          <a:xfrm>
            <a:off x="272351" y="361393"/>
            <a:ext cx="8441100" cy="463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3F3F3F"/>
              </a:buClr>
              <a:buSzPts val="2400"/>
              <a:buFont typeface="Arial"/>
              <a:buNone/>
              <a:defRPr sz="2400" b="0" i="0">
                <a:solidFill>
                  <a:srgbClr val="3F3F3F"/>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6" name="Google Shape;46;p9"/>
          <p:cNvSpPr txBox="1">
            <a:spLocks noGrp="1"/>
          </p:cNvSpPr>
          <p:nvPr>
            <p:ph type="body" idx="3"/>
          </p:nvPr>
        </p:nvSpPr>
        <p:spPr>
          <a:xfrm>
            <a:off x="7672387" y="3854053"/>
            <a:ext cx="1471500" cy="1289400"/>
          </a:xfrm>
          <a:prstGeom prst="rect">
            <a:avLst/>
          </a:prstGeom>
          <a:blipFill rotWithShape="1">
            <a:blip r:embed="rId2">
              <a:alphaModFix/>
            </a:blip>
            <a:stretch>
              <a:fillRect/>
            </a:stretch>
          </a:blip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262626"/>
              </a:buClr>
              <a:buSzPts val="2100"/>
              <a:buNone/>
              <a:defRPr/>
            </a:lvl1pPr>
            <a:lvl2pPr marL="914400" lvl="1" indent="-228600" algn="l" rtl="0">
              <a:lnSpc>
                <a:spcPct val="90000"/>
              </a:lnSpc>
              <a:spcBef>
                <a:spcPts val="400"/>
              </a:spcBef>
              <a:spcAft>
                <a:spcPts val="0"/>
              </a:spcAft>
              <a:buClr>
                <a:srgbClr val="262626"/>
              </a:buClr>
              <a:buSzPts val="1800"/>
              <a:buNone/>
              <a:defRPr/>
            </a:lvl2pPr>
            <a:lvl3pPr marL="1371600" lvl="2" indent="-228600" algn="l" rtl="0">
              <a:lnSpc>
                <a:spcPct val="90000"/>
              </a:lnSpc>
              <a:spcBef>
                <a:spcPts val="400"/>
              </a:spcBef>
              <a:spcAft>
                <a:spcPts val="0"/>
              </a:spcAft>
              <a:buClr>
                <a:srgbClr val="262626"/>
              </a:buClr>
              <a:buSzPts val="1500"/>
              <a:buNone/>
              <a:defRPr/>
            </a:lvl3pPr>
            <a:lvl4pPr marL="1828800" lvl="3" indent="-228600" algn="l" rtl="0">
              <a:lnSpc>
                <a:spcPct val="90000"/>
              </a:lnSpc>
              <a:spcBef>
                <a:spcPts val="400"/>
              </a:spcBef>
              <a:spcAft>
                <a:spcPts val="0"/>
              </a:spcAft>
              <a:buClr>
                <a:srgbClr val="262626"/>
              </a:buClr>
              <a:buSzPts val="1400"/>
              <a:buNone/>
              <a:defRPr/>
            </a:lvl4pPr>
            <a:lvl5pPr marL="2286000" lvl="4" indent="-228600" algn="l" rtl="0">
              <a:lnSpc>
                <a:spcPct val="90000"/>
              </a:lnSpc>
              <a:spcBef>
                <a:spcPts val="400"/>
              </a:spcBef>
              <a:spcAft>
                <a:spcPts val="0"/>
              </a:spcAft>
              <a:buClr>
                <a:srgbClr val="262626"/>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7" name="Google Shape;47;p9"/>
          <p:cNvSpPr txBox="1">
            <a:spLocks noGrp="1"/>
          </p:cNvSpPr>
          <p:nvPr>
            <p:ph type="body" idx="4"/>
          </p:nvPr>
        </p:nvSpPr>
        <p:spPr>
          <a:xfrm>
            <a:off x="4811445" y="4686243"/>
            <a:ext cx="2478900" cy="256200"/>
          </a:xfrm>
          <a:prstGeom prst="rect">
            <a:avLst/>
          </a:prstGeom>
          <a:solidFill>
            <a:schemeClr val="lt1"/>
          </a:solid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3F3F3F"/>
              </a:buClr>
              <a:buSzPts val="1400"/>
              <a:buNone/>
              <a:defRPr sz="1400" b="0" i="0">
                <a:solidFill>
                  <a:srgbClr val="3F3F3F"/>
                </a:solidFill>
                <a:latin typeface="Arial"/>
                <a:ea typeface="Arial"/>
                <a:cs typeface="Arial"/>
                <a:sym typeface="Arial"/>
              </a:defRPr>
            </a:lvl1pPr>
            <a:lvl2pPr marL="914400" lvl="1" indent="-317500" algn="l" rtl="0">
              <a:lnSpc>
                <a:spcPct val="90000"/>
              </a:lnSpc>
              <a:spcBef>
                <a:spcPts val="400"/>
              </a:spcBef>
              <a:spcAft>
                <a:spcPts val="0"/>
              </a:spcAft>
              <a:buClr>
                <a:srgbClr val="262626"/>
              </a:buClr>
              <a:buSzPts val="1400"/>
              <a:buChar char="•"/>
              <a:defRPr/>
            </a:lvl2pPr>
            <a:lvl3pPr marL="1371600" lvl="2" indent="-317500" algn="l" rtl="0">
              <a:lnSpc>
                <a:spcPct val="90000"/>
              </a:lnSpc>
              <a:spcBef>
                <a:spcPts val="400"/>
              </a:spcBef>
              <a:spcAft>
                <a:spcPts val="0"/>
              </a:spcAft>
              <a:buClr>
                <a:srgbClr val="262626"/>
              </a:buClr>
              <a:buSzPts val="1400"/>
              <a:buChar char="•"/>
              <a:defRPr/>
            </a:lvl3pPr>
            <a:lvl4pPr marL="1828800" lvl="3" indent="-317500" algn="l" rtl="0">
              <a:lnSpc>
                <a:spcPct val="90000"/>
              </a:lnSpc>
              <a:spcBef>
                <a:spcPts val="400"/>
              </a:spcBef>
              <a:spcAft>
                <a:spcPts val="0"/>
              </a:spcAft>
              <a:buClr>
                <a:srgbClr val="262626"/>
              </a:buClr>
              <a:buSzPts val="1400"/>
              <a:buChar char="•"/>
              <a:defRPr/>
            </a:lvl4pPr>
            <a:lvl5pPr marL="2286000" lvl="4" indent="-317500" algn="l" rtl="0">
              <a:lnSpc>
                <a:spcPct val="90000"/>
              </a:lnSpc>
              <a:spcBef>
                <a:spcPts val="400"/>
              </a:spcBef>
              <a:spcAft>
                <a:spcPts val="0"/>
              </a:spcAft>
              <a:buClr>
                <a:srgbClr val="262626"/>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ullets &amp; Pic">
  <p:cSld name="Bullets &amp; Pic">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272351" y="1013254"/>
            <a:ext cx="4065000" cy="3855300"/>
          </a:xfrm>
          <a:prstGeom prst="rect">
            <a:avLst/>
          </a:prstGeom>
          <a:noFill/>
          <a:ln>
            <a:noFill/>
          </a:ln>
        </p:spPr>
        <p:txBody>
          <a:bodyPr spcFirstLastPara="1" wrap="square" lIns="68575" tIns="34275" rIns="68575" bIns="34275" anchor="t" anchorCtr="0">
            <a:noAutofit/>
          </a:bodyPr>
          <a:lstStyle>
            <a:lvl1pPr marL="457200" lvl="0" indent="-342900" algn="l" rtl="0">
              <a:lnSpc>
                <a:spcPct val="120000"/>
              </a:lnSpc>
              <a:spcBef>
                <a:spcPts val="800"/>
              </a:spcBef>
              <a:spcAft>
                <a:spcPts val="0"/>
              </a:spcAft>
              <a:buClr>
                <a:srgbClr val="00A585"/>
              </a:buClr>
              <a:buSzPts val="1800"/>
              <a:buFont typeface="NTR"/>
              <a:buChar char="●"/>
              <a:defRPr sz="1800" b="0" i="0">
                <a:solidFill>
                  <a:srgbClr val="3F3F3F"/>
                </a:solidFill>
                <a:latin typeface="Arial"/>
                <a:ea typeface="Arial"/>
                <a:cs typeface="Arial"/>
                <a:sym typeface="Arial"/>
              </a:defRPr>
            </a:lvl1pPr>
            <a:lvl2pPr marL="914400" lvl="1" indent="-323850" algn="l" rtl="0">
              <a:lnSpc>
                <a:spcPct val="120000"/>
              </a:lnSpc>
              <a:spcBef>
                <a:spcPts val="400"/>
              </a:spcBef>
              <a:spcAft>
                <a:spcPts val="0"/>
              </a:spcAft>
              <a:buClr>
                <a:srgbClr val="00A585"/>
              </a:buClr>
              <a:buSzPts val="1500"/>
              <a:buFont typeface="NTR"/>
              <a:buChar char="●"/>
              <a:defRPr sz="1500" b="0" i="0">
                <a:solidFill>
                  <a:srgbClr val="3F3F3F"/>
                </a:solidFill>
                <a:latin typeface="Arial"/>
                <a:ea typeface="Arial"/>
                <a:cs typeface="Arial"/>
                <a:sym typeface="Arial"/>
              </a:defRPr>
            </a:lvl2pPr>
            <a:lvl3pPr marL="1371600" lvl="2" indent="-317500" algn="l" rtl="0">
              <a:lnSpc>
                <a:spcPct val="120000"/>
              </a:lnSpc>
              <a:spcBef>
                <a:spcPts val="400"/>
              </a:spcBef>
              <a:spcAft>
                <a:spcPts val="0"/>
              </a:spcAft>
              <a:buClr>
                <a:srgbClr val="00A585"/>
              </a:buClr>
              <a:buSzPts val="1400"/>
              <a:buFont typeface="NTR"/>
              <a:buChar char="●"/>
              <a:defRPr sz="1400" b="0" i="0">
                <a:solidFill>
                  <a:srgbClr val="3F3F3F"/>
                </a:solidFill>
                <a:latin typeface="Arial"/>
                <a:ea typeface="Arial"/>
                <a:cs typeface="Arial"/>
                <a:sym typeface="Arial"/>
              </a:defRPr>
            </a:lvl3pPr>
            <a:lvl4pPr marL="1828800" lvl="3" indent="-317500" algn="l" rtl="0">
              <a:lnSpc>
                <a:spcPct val="120000"/>
              </a:lnSpc>
              <a:spcBef>
                <a:spcPts val="400"/>
              </a:spcBef>
              <a:spcAft>
                <a:spcPts val="0"/>
              </a:spcAft>
              <a:buClr>
                <a:srgbClr val="00A585"/>
              </a:buClr>
              <a:buSzPts val="1400"/>
              <a:buFont typeface="NTR"/>
              <a:buChar char="●"/>
              <a:defRPr sz="1400" b="0" i="0">
                <a:solidFill>
                  <a:srgbClr val="3F3F3F"/>
                </a:solidFill>
                <a:latin typeface="Arial"/>
                <a:ea typeface="Arial"/>
                <a:cs typeface="Arial"/>
                <a:sym typeface="Arial"/>
              </a:defRPr>
            </a:lvl4pPr>
            <a:lvl5pPr marL="2286000" lvl="4" indent="-317500" algn="l" rtl="0">
              <a:lnSpc>
                <a:spcPct val="120000"/>
              </a:lnSpc>
              <a:spcBef>
                <a:spcPts val="400"/>
              </a:spcBef>
              <a:spcAft>
                <a:spcPts val="0"/>
              </a:spcAft>
              <a:buClr>
                <a:srgbClr val="00A585"/>
              </a:buClr>
              <a:buSzPts val="1400"/>
              <a:buFont typeface="NTR"/>
              <a:buChar char="●"/>
              <a:defRPr sz="1400" b="0" i="0">
                <a:solidFill>
                  <a:srgbClr val="3F3F3F"/>
                </a:solidFill>
                <a:latin typeface="Arial"/>
                <a:ea typeface="Arial"/>
                <a:cs typeface="Arial"/>
                <a:sym typeface="Arial"/>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0" name="Google Shape;50;p10"/>
          <p:cNvSpPr>
            <a:spLocks noGrp="1"/>
          </p:cNvSpPr>
          <p:nvPr>
            <p:ph type="pic" idx="2"/>
          </p:nvPr>
        </p:nvSpPr>
        <p:spPr>
          <a:xfrm>
            <a:off x="4627606" y="1013255"/>
            <a:ext cx="4516500" cy="4130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rgbClr val="262626"/>
              </a:buClr>
              <a:buSzPts val="2100"/>
              <a:buFont typeface="Arial"/>
              <a:buChar char="•"/>
              <a:defRPr sz="2100" b="0" i="0" u="none" strike="noStrike" cap="none">
                <a:solidFill>
                  <a:srgbClr val="262626"/>
                </a:solidFill>
                <a:latin typeface="Arial"/>
                <a:ea typeface="Arial"/>
                <a:cs typeface="Arial"/>
                <a:sym typeface="Arial"/>
              </a:defRPr>
            </a:lvl1pPr>
            <a:lvl2pPr marR="0" lvl="1" algn="l" rtl="0">
              <a:lnSpc>
                <a:spcPct val="90000"/>
              </a:lnSpc>
              <a:spcBef>
                <a:spcPts val="40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2pPr>
            <a:lvl3pPr marR="0" lvl="2" algn="l" rtl="0">
              <a:lnSpc>
                <a:spcPct val="90000"/>
              </a:lnSpc>
              <a:spcBef>
                <a:spcPts val="400"/>
              </a:spcBef>
              <a:spcAft>
                <a:spcPts val="0"/>
              </a:spcAft>
              <a:buClr>
                <a:srgbClr val="262626"/>
              </a:buClr>
              <a:buSzPts val="1500"/>
              <a:buFont typeface="Arial"/>
              <a:buChar char="•"/>
              <a:defRPr sz="1500" b="0" i="0" u="none" strike="noStrike" cap="none">
                <a:solidFill>
                  <a:srgbClr val="262626"/>
                </a:solidFill>
                <a:latin typeface="Arial"/>
                <a:ea typeface="Arial"/>
                <a:cs typeface="Arial"/>
                <a:sym typeface="Arial"/>
              </a:defRPr>
            </a:lvl3pPr>
            <a:lvl4pPr marR="0" lvl="3"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4pPr>
            <a:lvl5pPr marR="0" lvl="4"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1" name="Google Shape;51;p10"/>
          <p:cNvSpPr txBox="1">
            <a:spLocks noGrp="1"/>
          </p:cNvSpPr>
          <p:nvPr>
            <p:ph type="title"/>
          </p:nvPr>
        </p:nvSpPr>
        <p:spPr>
          <a:xfrm>
            <a:off x="272351" y="361393"/>
            <a:ext cx="8441100" cy="463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3F3F3F"/>
              </a:buClr>
              <a:buSzPts val="2400"/>
              <a:buFont typeface="Arial"/>
              <a:buNone/>
              <a:defRPr sz="2400" b="0" i="0">
                <a:solidFill>
                  <a:srgbClr val="3F3F3F"/>
                </a:solidFill>
                <a:latin typeface="Arial"/>
                <a:ea typeface="Arial"/>
                <a:cs typeface="Arial"/>
                <a:sym typeface="Aria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2" name="Google Shape;52;p10"/>
          <p:cNvSpPr txBox="1">
            <a:spLocks noGrp="1"/>
          </p:cNvSpPr>
          <p:nvPr>
            <p:ph type="body" idx="3"/>
          </p:nvPr>
        </p:nvSpPr>
        <p:spPr>
          <a:xfrm>
            <a:off x="7672387" y="3854053"/>
            <a:ext cx="1471500" cy="1289400"/>
          </a:xfrm>
          <a:prstGeom prst="rect">
            <a:avLst/>
          </a:prstGeom>
          <a:blipFill rotWithShape="1">
            <a:blip r:embed="rId2">
              <a:alphaModFix/>
            </a:blip>
            <a:stretch>
              <a:fillRect/>
            </a:stretch>
          </a:blip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262626"/>
              </a:buClr>
              <a:buSzPts val="2100"/>
              <a:buNone/>
              <a:defRPr/>
            </a:lvl1pPr>
            <a:lvl2pPr marL="914400" lvl="1" indent="-228600" algn="l" rtl="0">
              <a:lnSpc>
                <a:spcPct val="90000"/>
              </a:lnSpc>
              <a:spcBef>
                <a:spcPts val="400"/>
              </a:spcBef>
              <a:spcAft>
                <a:spcPts val="0"/>
              </a:spcAft>
              <a:buClr>
                <a:srgbClr val="262626"/>
              </a:buClr>
              <a:buSzPts val="1800"/>
              <a:buNone/>
              <a:defRPr/>
            </a:lvl2pPr>
            <a:lvl3pPr marL="1371600" lvl="2" indent="-228600" algn="l" rtl="0">
              <a:lnSpc>
                <a:spcPct val="90000"/>
              </a:lnSpc>
              <a:spcBef>
                <a:spcPts val="400"/>
              </a:spcBef>
              <a:spcAft>
                <a:spcPts val="0"/>
              </a:spcAft>
              <a:buClr>
                <a:srgbClr val="262626"/>
              </a:buClr>
              <a:buSzPts val="1500"/>
              <a:buNone/>
              <a:defRPr/>
            </a:lvl3pPr>
            <a:lvl4pPr marL="1828800" lvl="3" indent="-228600" algn="l" rtl="0">
              <a:lnSpc>
                <a:spcPct val="90000"/>
              </a:lnSpc>
              <a:spcBef>
                <a:spcPts val="400"/>
              </a:spcBef>
              <a:spcAft>
                <a:spcPts val="0"/>
              </a:spcAft>
              <a:buClr>
                <a:srgbClr val="262626"/>
              </a:buClr>
              <a:buSzPts val="1400"/>
              <a:buNone/>
              <a:defRPr/>
            </a:lvl4pPr>
            <a:lvl5pPr marL="2286000" lvl="4" indent="-228600" algn="l" rtl="0">
              <a:lnSpc>
                <a:spcPct val="90000"/>
              </a:lnSpc>
              <a:spcBef>
                <a:spcPts val="400"/>
              </a:spcBef>
              <a:spcAft>
                <a:spcPts val="0"/>
              </a:spcAft>
              <a:buClr>
                <a:srgbClr val="262626"/>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3" name="Google Shape;53;p10"/>
          <p:cNvSpPr txBox="1">
            <a:spLocks noGrp="1"/>
          </p:cNvSpPr>
          <p:nvPr>
            <p:ph type="body" idx="4"/>
          </p:nvPr>
        </p:nvSpPr>
        <p:spPr>
          <a:xfrm>
            <a:off x="4811445" y="4686243"/>
            <a:ext cx="2478900" cy="256200"/>
          </a:xfrm>
          <a:prstGeom prst="rect">
            <a:avLst/>
          </a:prstGeom>
          <a:solidFill>
            <a:schemeClr val="lt1"/>
          </a:solid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3F3F3F"/>
              </a:buClr>
              <a:buSzPts val="1400"/>
              <a:buNone/>
              <a:defRPr sz="1400" b="0" i="0">
                <a:solidFill>
                  <a:srgbClr val="3F3F3F"/>
                </a:solidFill>
                <a:latin typeface="Arial"/>
                <a:ea typeface="Arial"/>
                <a:cs typeface="Arial"/>
                <a:sym typeface="Arial"/>
              </a:defRPr>
            </a:lvl1pPr>
            <a:lvl2pPr marL="914400" lvl="1" indent="-317500" algn="l" rtl="0">
              <a:lnSpc>
                <a:spcPct val="90000"/>
              </a:lnSpc>
              <a:spcBef>
                <a:spcPts val="400"/>
              </a:spcBef>
              <a:spcAft>
                <a:spcPts val="0"/>
              </a:spcAft>
              <a:buClr>
                <a:srgbClr val="262626"/>
              </a:buClr>
              <a:buSzPts val="1400"/>
              <a:buChar char="•"/>
              <a:defRPr/>
            </a:lvl2pPr>
            <a:lvl3pPr marL="1371600" lvl="2" indent="-317500" algn="l" rtl="0">
              <a:lnSpc>
                <a:spcPct val="90000"/>
              </a:lnSpc>
              <a:spcBef>
                <a:spcPts val="400"/>
              </a:spcBef>
              <a:spcAft>
                <a:spcPts val="0"/>
              </a:spcAft>
              <a:buClr>
                <a:srgbClr val="262626"/>
              </a:buClr>
              <a:buSzPts val="1400"/>
              <a:buChar char="•"/>
              <a:defRPr/>
            </a:lvl3pPr>
            <a:lvl4pPr marL="1828800" lvl="3" indent="-317500" algn="l" rtl="0">
              <a:lnSpc>
                <a:spcPct val="90000"/>
              </a:lnSpc>
              <a:spcBef>
                <a:spcPts val="400"/>
              </a:spcBef>
              <a:spcAft>
                <a:spcPts val="0"/>
              </a:spcAft>
              <a:buClr>
                <a:srgbClr val="262626"/>
              </a:buClr>
              <a:buSzPts val="1400"/>
              <a:buChar char="•"/>
              <a:defRPr/>
            </a:lvl4pPr>
            <a:lvl5pPr marL="2286000" lvl="4" indent="-317500" algn="l" rtl="0">
              <a:lnSpc>
                <a:spcPct val="90000"/>
              </a:lnSpc>
              <a:spcBef>
                <a:spcPts val="400"/>
              </a:spcBef>
              <a:spcAft>
                <a:spcPts val="0"/>
              </a:spcAft>
              <a:buClr>
                <a:srgbClr val="262626"/>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262626"/>
              </a:buClr>
              <a:buSzPts val="3300"/>
              <a:buFont typeface="Arial"/>
              <a:buNone/>
              <a:defRPr sz="3300" b="0" i="0" u="none" strike="noStrike" cap="none">
                <a:solidFill>
                  <a:srgbClr val="262626"/>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rgbClr val="262626"/>
              </a:buClr>
              <a:buSzPts val="2100"/>
              <a:buFont typeface="Arial"/>
              <a:buChar char="•"/>
              <a:defRPr sz="2100" b="0" i="0" u="none" strike="noStrike" cap="none">
                <a:solidFill>
                  <a:srgbClr val="262626"/>
                </a:solidFill>
                <a:latin typeface="Arial"/>
                <a:ea typeface="Arial"/>
                <a:cs typeface="Arial"/>
                <a:sym typeface="Arial"/>
              </a:defRPr>
            </a:lvl1pPr>
            <a:lvl2pPr marL="914400" marR="0" lvl="1" indent="-342900" algn="l" rtl="0">
              <a:lnSpc>
                <a:spcPct val="90000"/>
              </a:lnSpc>
              <a:spcBef>
                <a:spcPts val="40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2pPr>
            <a:lvl3pPr marL="1371600" marR="0" lvl="2" indent="-323850" algn="l" rtl="0">
              <a:lnSpc>
                <a:spcPct val="90000"/>
              </a:lnSpc>
              <a:spcBef>
                <a:spcPts val="400"/>
              </a:spcBef>
              <a:spcAft>
                <a:spcPts val="0"/>
              </a:spcAft>
              <a:buClr>
                <a:srgbClr val="262626"/>
              </a:buClr>
              <a:buSzPts val="1500"/>
              <a:buFont typeface="Arial"/>
              <a:buChar char="•"/>
              <a:defRPr sz="1500" b="0" i="0" u="none" strike="noStrike" cap="none">
                <a:solidFill>
                  <a:srgbClr val="262626"/>
                </a:solidFill>
                <a:latin typeface="Arial"/>
                <a:ea typeface="Arial"/>
                <a:cs typeface="Arial"/>
                <a:sym typeface="Arial"/>
              </a:defRPr>
            </a:lvl3pPr>
            <a:lvl4pPr marL="1828800" marR="0" lvl="3" indent="-317500"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4pPr>
            <a:lvl5pPr marL="2286000" marR="0" lvl="4" indent="-317500"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11"/>
          <p:cNvPicPr preferRelativeResize="0"/>
          <p:nvPr/>
        </p:nvPicPr>
        <p:blipFill>
          <a:blip r:embed="rId3">
            <a:alphaModFix/>
          </a:blip>
          <a:stretch>
            <a:fillRect/>
          </a:stretch>
        </p:blipFill>
        <p:spPr>
          <a:xfrm>
            <a:off x="5067044" y="1894950"/>
            <a:ext cx="4088881" cy="3970351"/>
          </a:xfrm>
          <a:prstGeom prst="rect">
            <a:avLst/>
          </a:prstGeom>
          <a:noFill/>
          <a:ln>
            <a:noFill/>
          </a:ln>
        </p:spPr>
      </p:pic>
      <p:pic>
        <p:nvPicPr>
          <p:cNvPr id="59" name="Google Shape;59;p11"/>
          <p:cNvPicPr preferRelativeResize="0"/>
          <p:nvPr/>
        </p:nvPicPr>
        <p:blipFill rotWithShape="1">
          <a:blip r:embed="rId4">
            <a:alphaModFix/>
          </a:blip>
          <a:srcRect l="35417" t="5267"/>
          <a:stretch/>
        </p:blipFill>
        <p:spPr>
          <a:xfrm>
            <a:off x="4397025" y="1283025"/>
            <a:ext cx="4758898" cy="3926588"/>
          </a:xfrm>
          <a:prstGeom prst="rect">
            <a:avLst/>
          </a:prstGeom>
          <a:noFill/>
          <a:ln>
            <a:noFill/>
          </a:ln>
        </p:spPr>
      </p:pic>
      <p:sp>
        <p:nvSpPr>
          <p:cNvPr id="60" name="Google Shape;60;p11"/>
          <p:cNvSpPr txBox="1">
            <a:spLocks noGrp="1"/>
          </p:cNvSpPr>
          <p:nvPr>
            <p:ph type="ctrTitle"/>
          </p:nvPr>
        </p:nvSpPr>
        <p:spPr>
          <a:xfrm>
            <a:off x="234400" y="1078776"/>
            <a:ext cx="5816400" cy="619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3F3F3F"/>
              </a:buClr>
              <a:buSzPts val="3000"/>
              <a:buFont typeface="Arial"/>
              <a:buNone/>
            </a:pPr>
            <a:r>
              <a:rPr lang="es" sz="2000" b="1" dirty="0">
                <a:solidFill>
                  <a:schemeClr val="accent2"/>
                </a:solidFill>
              </a:rPr>
              <a:t>ENVIGADO FLORECE LA GRAN ESTRATEGIA PARA RENATURALIZAR ZONAS URBANAS DE  ENVIGADO</a:t>
            </a:r>
            <a:endParaRPr sz="2000" b="1" dirty="0">
              <a:solidFill>
                <a:schemeClr val="accent2"/>
              </a:solidFill>
            </a:endParaRPr>
          </a:p>
        </p:txBody>
      </p:sp>
      <p:sp>
        <p:nvSpPr>
          <p:cNvPr id="61" name="Google Shape;61;p11"/>
          <p:cNvSpPr txBox="1">
            <a:spLocks noGrp="1"/>
          </p:cNvSpPr>
          <p:nvPr>
            <p:ph type="subTitle" idx="1"/>
          </p:nvPr>
        </p:nvSpPr>
        <p:spPr>
          <a:xfrm>
            <a:off x="234402" y="2257425"/>
            <a:ext cx="3945300" cy="6192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3F3F3F"/>
              </a:buClr>
              <a:buSzPts val="1800"/>
              <a:buNone/>
            </a:pPr>
            <a:r>
              <a:rPr lang="es" dirty="0">
                <a:solidFill>
                  <a:schemeClr val="accent6"/>
                </a:solidFill>
              </a:rPr>
              <a:t>Envigado, Colombia</a:t>
            </a:r>
            <a:endParaRPr dirty="0">
              <a:solidFill>
                <a:schemeClr val="accent6"/>
              </a:solidFill>
            </a:endParaRPr>
          </a:p>
        </p:txBody>
      </p:sp>
      <p:sp>
        <p:nvSpPr>
          <p:cNvPr id="62" name="Google Shape;62;p11"/>
          <p:cNvSpPr txBox="1">
            <a:spLocks noGrp="1"/>
          </p:cNvSpPr>
          <p:nvPr>
            <p:ph type="body" idx="3"/>
          </p:nvPr>
        </p:nvSpPr>
        <p:spPr>
          <a:xfrm>
            <a:off x="287126" y="2987381"/>
            <a:ext cx="3098700" cy="226200"/>
          </a:xfrm>
          <a:prstGeom prst="rect">
            <a:avLst/>
          </a:prstGeom>
          <a:noFill/>
          <a:ln>
            <a:noFill/>
          </a:ln>
        </p:spPr>
        <p:txBody>
          <a:bodyPr spcFirstLastPara="1" wrap="square" lIns="68575" tIns="34275" rIns="68575" bIns="34275" anchor="t" anchorCtr="0">
            <a:noAutofit/>
          </a:bodyPr>
          <a:lstStyle/>
          <a:p>
            <a:pPr marL="177800" lvl="0" indent="-177800" algn="l" rtl="0">
              <a:spcBef>
                <a:spcPts val="0"/>
              </a:spcBef>
              <a:spcAft>
                <a:spcPts val="0"/>
              </a:spcAft>
              <a:buClr>
                <a:srgbClr val="262626"/>
              </a:buClr>
              <a:buSzPts val="1500"/>
              <a:buFont typeface="Arial"/>
              <a:buNone/>
            </a:pPr>
            <a:r>
              <a:rPr lang="es-ES" dirty="0">
                <a:solidFill>
                  <a:srgbClr val="3F3F3F"/>
                </a:solidFill>
              </a:rPr>
              <a:t>Diana María López Velásquez</a:t>
            </a:r>
            <a:endParaRPr dirty="0">
              <a:solidFill>
                <a:srgbClr val="3F3F3F"/>
              </a:solidFill>
            </a:endParaRPr>
          </a:p>
          <a:p>
            <a:pPr marL="177800" lvl="0" indent="-177800" algn="l" rtl="0">
              <a:lnSpc>
                <a:spcPct val="90000"/>
              </a:lnSpc>
              <a:spcBef>
                <a:spcPts val="0"/>
              </a:spcBef>
              <a:spcAft>
                <a:spcPts val="0"/>
              </a:spcAft>
              <a:buClr>
                <a:srgbClr val="262626"/>
              </a:buClr>
              <a:buSzPts val="1500"/>
              <a:buFont typeface="Arial"/>
              <a:buNone/>
            </a:pPr>
            <a:endParaRPr dirty="0">
              <a:solidFill>
                <a:srgbClr val="3F3F3F"/>
              </a:solidFill>
            </a:endParaRPr>
          </a:p>
        </p:txBody>
      </p:sp>
      <p:sp>
        <p:nvSpPr>
          <p:cNvPr id="63" name="Google Shape;63;p11"/>
          <p:cNvSpPr txBox="1">
            <a:spLocks noGrp="1"/>
          </p:cNvSpPr>
          <p:nvPr>
            <p:ph type="body" idx="4"/>
          </p:nvPr>
        </p:nvSpPr>
        <p:spPr>
          <a:xfrm>
            <a:off x="287126" y="3260035"/>
            <a:ext cx="3018300" cy="226200"/>
          </a:xfrm>
          <a:prstGeom prst="rect">
            <a:avLst/>
          </a:prstGeom>
          <a:noFill/>
          <a:ln>
            <a:noFill/>
          </a:ln>
        </p:spPr>
        <p:txBody>
          <a:bodyPr spcFirstLastPara="1" wrap="square" lIns="68575" tIns="34275" rIns="68575" bIns="34275" anchor="t" anchorCtr="0">
            <a:noAutofit/>
          </a:bodyPr>
          <a:lstStyle/>
          <a:p>
            <a:pPr marL="177800" lvl="0" indent="-177800" algn="l" rtl="0">
              <a:spcBef>
                <a:spcPts val="0"/>
              </a:spcBef>
              <a:spcAft>
                <a:spcPts val="0"/>
              </a:spcAft>
              <a:buClr>
                <a:srgbClr val="262626"/>
              </a:buClr>
              <a:buSzPts val="1500"/>
              <a:buFont typeface="Arial"/>
              <a:buNone/>
            </a:pPr>
            <a:r>
              <a:rPr lang="es-ES" dirty="0">
                <a:solidFill>
                  <a:srgbClr val="3F3F3F"/>
                </a:solidFill>
              </a:rPr>
              <a:t>Ingeniera Forestal</a:t>
            </a:r>
            <a:endParaRPr dirty="0">
              <a:solidFill>
                <a:srgbClr val="3F3F3F"/>
              </a:solidFill>
            </a:endParaRPr>
          </a:p>
          <a:p>
            <a:pPr marL="177800" lvl="0" indent="-177800" algn="l" rtl="0">
              <a:lnSpc>
                <a:spcPct val="90000"/>
              </a:lnSpc>
              <a:spcBef>
                <a:spcPts val="0"/>
              </a:spcBef>
              <a:spcAft>
                <a:spcPts val="0"/>
              </a:spcAft>
              <a:buClr>
                <a:srgbClr val="262626"/>
              </a:buClr>
              <a:buSzPts val="1500"/>
              <a:buFont typeface="Arial"/>
              <a:buNone/>
            </a:pPr>
            <a:endParaRPr dirty="0">
              <a:solidFill>
                <a:srgbClr val="3F3F3F"/>
              </a:solidFill>
            </a:endParaRPr>
          </a:p>
        </p:txBody>
      </p:sp>
      <p:pic>
        <p:nvPicPr>
          <p:cNvPr id="64" name="Google Shape;64;p11"/>
          <p:cNvPicPr preferRelativeResize="0"/>
          <p:nvPr/>
        </p:nvPicPr>
        <p:blipFill>
          <a:blip r:embed="rId5">
            <a:alphaModFix/>
          </a:blip>
          <a:stretch>
            <a:fillRect/>
          </a:stretch>
        </p:blipFill>
        <p:spPr>
          <a:xfrm>
            <a:off x="230324" y="4433800"/>
            <a:ext cx="3463965" cy="568825"/>
          </a:xfrm>
          <a:prstGeom prst="rect">
            <a:avLst/>
          </a:prstGeom>
          <a:noFill/>
          <a:ln>
            <a:noFill/>
          </a:ln>
        </p:spPr>
      </p:pic>
      <p:pic>
        <p:nvPicPr>
          <p:cNvPr id="65" name="Google Shape;65;p11"/>
          <p:cNvPicPr preferRelativeResize="0"/>
          <p:nvPr/>
        </p:nvPicPr>
        <p:blipFill>
          <a:blip r:embed="rId6">
            <a:alphaModFix/>
          </a:blip>
          <a:stretch>
            <a:fillRect/>
          </a:stretch>
        </p:blipFill>
        <p:spPr>
          <a:xfrm>
            <a:off x="7350500" y="220100"/>
            <a:ext cx="1616230" cy="628950"/>
          </a:xfrm>
          <a:prstGeom prst="rect">
            <a:avLst/>
          </a:prstGeom>
          <a:noFill/>
          <a:ln>
            <a:noFill/>
          </a:ln>
        </p:spPr>
      </p:pic>
      <p:sp>
        <p:nvSpPr>
          <p:cNvPr id="66" name="Google Shape;66;p11"/>
          <p:cNvSpPr txBox="1"/>
          <p:nvPr/>
        </p:nvSpPr>
        <p:spPr>
          <a:xfrm>
            <a:off x="230337" y="229242"/>
            <a:ext cx="4682700" cy="861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s" sz="1600" b="1" i="1">
                <a:solidFill>
                  <a:srgbClr val="19A489"/>
                </a:solidFill>
              </a:rPr>
              <a:t>Repensando los vínculos urbanos-rurales </a:t>
            </a:r>
            <a:br>
              <a:rPr lang="es" sz="1600" b="1" i="1">
                <a:solidFill>
                  <a:srgbClr val="19A489"/>
                </a:solidFill>
              </a:rPr>
            </a:br>
            <a:r>
              <a:rPr lang="es" sz="1600" b="1" i="1">
                <a:solidFill>
                  <a:srgbClr val="19A489"/>
                </a:solidFill>
              </a:rPr>
              <a:t>por las personas y la biodiversidad</a:t>
            </a:r>
            <a:endParaRPr sz="1600" b="1" i="1">
              <a:solidFill>
                <a:srgbClr val="19A489"/>
              </a:solidFill>
            </a:endParaRPr>
          </a:p>
          <a:p>
            <a:pPr marL="0" lvl="0" indent="0" algn="l" rtl="0">
              <a:lnSpc>
                <a:spcPct val="100000"/>
              </a:lnSpc>
              <a:spcBef>
                <a:spcPts val="0"/>
              </a:spcBef>
              <a:spcAft>
                <a:spcPts val="0"/>
              </a:spcAft>
              <a:buNone/>
            </a:pPr>
            <a:r>
              <a:rPr lang="es" sz="1200" b="1" i="1">
                <a:solidFill>
                  <a:schemeClr val="accent3"/>
                </a:solidFill>
              </a:rPr>
              <a:t>Envigado, Colombia. Nov 23-24</a:t>
            </a:r>
            <a:endParaRPr sz="1200" b="1" i="1">
              <a:solidFill>
                <a:schemeClr val="accent3"/>
              </a:solidFill>
            </a:endParaRPr>
          </a:p>
        </p:txBody>
      </p:sp>
      <p:pic>
        <p:nvPicPr>
          <p:cNvPr id="67" name="Google Shape;67;p11"/>
          <p:cNvPicPr preferRelativeResize="0"/>
          <p:nvPr/>
        </p:nvPicPr>
        <p:blipFill>
          <a:blip r:embed="rId7">
            <a:alphaModFix/>
          </a:blip>
          <a:stretch>
            <a:fillRect/>
          </a:stretch>
        </p:blipFill>
        <p:spPr>
          <a:xfrm>
            <a:off x="5272775" y="232350"/>
            <a:ext cx="1829325" cy="688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a:off x="272351" y="361393"/>
            <a:ext cx="8441100" cy="4632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s" b="1">
                <a:solidFill>
                  <a:schemeClr val="accent4"/>
                </a:solidFill>
              </a:rPr>
              <a:t>CONTEXTO</a:t>
            </a:r>
            <a:endParaRPr b="1">
              <a:solidFill>
                <a:schemeClr val="accent4"/>
              </a:solidFill>
            </a:endParaRPr>
          </a:p>
        </p:txBody>
      </p:sp>
      <p:sp>
        <p:nvSpPr>
          <p:cNvPr id="73" name="Google Shape;73;p12"/>
          <p:cNvSpPr txBox="1">
            <a:spLocks noGrp="1"/>
          </p:cNvSpPr>
          <p:nvPr>
            <p:ph type="body" idx="1"/>
          </p:nvPr>
        </p:nvSpPr>
        <p:spPr>
          <a:xfrm>
            <a:off x="272350" y="1013250"/>
            <a:ext cx="4639200" cy="3855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Clr>
                <a:schemeClr val="dk1"/>
              </a:buClr>
              <a:buSzPts val="1100"/>
              <a:buFont typeface="Arial"/>
              <a:buNone/>
            </a:pPr>
            <a:r>
              <a:rPr lang="es" sz="1000" dirty="0"/>
              <a:t>¿Cuales fueron los principales desafíos a confrontar? ¿Por qué?</a:t>
            </a:r>
            <a:endParaRPr sz="1000" dirty="0"/>
          </a:p>
          <a:p>
            <a:pPr marL="457200" lvl="0" indent="-317500" algn="l" rtl="0">
              <a:spcBef>
                <a:spcPts val="800"/>
              </a:spcBef>
              <a:spcAft>
                <a:spcPts val="0"/>
              </a:spcAft>
              <a:buSzPts val="1400"/>
              <a:buChar char="-"/>
            </a:pPr>
            <a:r>
              <a:rPr lang="es-ES" sz="1000" dirty="0"/>
              <a:t>Islas de calor en los barrios, calles por exceso de  urbanismo gris.</a:t>
            </a:r>
          </a:p>
          <a:p>
            <a:pPr marL="457200" lvl="0" indent="-317500" algn="l" rtl="0">
              <a:spcBef>
                <a:spcPts val="800"/>
              </a:spcBef>
              <a:spcAft>
                <a:spcPts val="0"/>
              </a:spcAft>
              <a:buSzPts val="1400"/>
              <a:buChar char="-"/>
            </a:pPr>
            <a:r>
              <a:rPr lang="es-ES" sz="1000" dirty="0"/>
              <a:t>Perdida de  zonas verdes urbanas con cambio a piso duro.</a:t>
            </a:r>
          </a:p>
          <a:p>
            <a:pPr marL="457200" lvl="0" indent="-317500" algn="l" rtl="0">
              <a:spcBef>
                <a:spcPts val="800"/>
              </a:spcBef>
              <a:spcAft>
                <a:spcPts val="0"/>
              </a:spcAft>
              <a:buSzPts val="1400"/>
              <a:buChar char="-"/>
            </a:pPr>
            <a:r>
              <a:rPr lang="es-ES" sz="1000" dirty="0"/>
              <a:t>Conectividad ecológica perdida,</a:t>
            </a:r>
          </a:p>
          <a:p>
            <a:pPr marL="457200" lvl="0" indent="-317500" algn="l" rtl="0">
              <a:spcBef>
                <a:spcPts val="800"/>
              </a:spcBef>
              <a:spcAft>
                <a:spcPts val="0"/>
              </a:spcAft>
              <a:buSzPts val="1400"/>
              <a:buChar char="-"/>
            </a:pPr>
            <a:r>
              <a:rPr lang="es-ES" sz="1000" dirty="0"/>
              <a:t>Alta concentración de población.</a:t>
            </a:r>
            <a:endParaRPr sz="1000" dirty="0"/>
          </a:p>
          <a:p>
            <a:pPr marL="0" lvl="0" indent="0" algn="just">
              <a:buNone/>
            </a:pPr>
            <a:r>
              <a:rPr lang="es-ES" sz="1000" dirty="0"/>
              <a:t>Disminuir el efecto Isla calor y mejorar el confort bioclimático mediante la habilitación, mejoramiento y recuperación de zonas verdes e implementación de acciones de urbanismo ecológico, para contrarrestar el incremento de la temperatura por reflexión del sol en superficies duras y permitir el disfrute ciudadano mejorando la calidad urbana ambiental a través de la generación e incremento de pisos blandos, paisajismo y embellecimiento de Espacialidades Verdes, aplicación de criterios de construcción sostenible y confort bioclimático, manejo del arbolado urbano y Servidumbres Ecológicas</a:t>
            </a:r>
            <a:endParaRPr sz="1000" dirty="0"/>
          </a:p>
          <a:p>
            <a:pPr marL="0" lvl="0" indent="0" algn="l" rtl="0">
              <a:spcBef>
                <a:spcPts val="800"/>
              </a:spcBef>
              <a:spcAft>
                <a:spcPts val="0"/>
              </a:spcAft>
              <a:buNone/>
            </a:pPr>
            <a:r>
              <a:rPr lang="es" sz="1000" dirty="0"/>
              <a:t>Perfil de su ciudad </a:t>
            </a:r>
            <a:r>
              <a:rPr lang="es" sz="1000" dirty="0">
                <a:solidFill>
                  <a:srgbClr val="FF0000"/>
                </a:solidFill>
              </a:rPr>
              <a:t>(Sacar del componente social)</a:t>
            </a:r>
            <a:endParaRPr sz="1000" dirty="0">
              <a:solidFill>
                <a:srgbClr val="FF0000"/>
              </a:solidFill>
            </a:endParaRPr>
          </a:p>
          <a:p>
            <a:pPr marL="457200" lvl="0" indent="-317500" algn="l" rtl="0">
              <a:spcBef>
                <a:spcPts val="800"/>
              </a:spcBef>
              <a:spcAft>
                <a:spcPts val="0"/>
              </a:spcAft>
              <a:buSzPts val="1400"/>
              <a:buChar char="-"/>
            </a:pPr>
            <a:r>
              <a:rPr lang="es" sz="1000" dirty="0"/>
              <a:t>Población / Tamaño</a:t>
            </a:r>
            <a:endParaRPr sz="1000" dirty="0"/>
          </a:p>
          <a:p>
            <a:pPr marL="457200" lvl="0" indent="-317500" algn="l" rtl="0">
              <a:spcBef>
                <a:spcPts val="0"/>
              </a:spcBef>
              <a:spcAft>
                <a:spcPts val="0"/>
              </a:spcAft>
              <a:buSzPts val="1400"/>
              <a:buChar char="-"/>
            </a:pPr>
            <a:r>
              <a:rPr lang="es" sz="1000" dirty="0"/>
              <a:t>Geografía / Ubicación (puede incluir un mapa o gráfica para ilustrar)</a:t>
            </a:r>
            <a:endParaRPr sz="1000" dirty="0"/>
          </a:p>
          <a:p>
            <a:pPr marL="0" lvl="0" indent="0" algn="l" rtl="0">
              <a:spcBef>
                <a:spcPts val="800"/>
              </a:spcBef>
              <a:spcAft>
                <a:spcPts val="0"/>
              </a:spcAft>
              <a:buNone/>
            </a:pPr>
            <a:endParaRPr dirty="0"/>
          </a:p>
        </p:txBody>
      </p:sp>
      <p:sp>
        <p:nvSpPr>
          <p:cNvPr id="75" name="Google Shape;75;p12"/>
          <p:cNvSpPr txBox="1"/>
          <p:nvPr/>
        </p:nvSpPr>
        <p:spPr>
          <a:xfrm>
            <a:off x="5183350" y="2629975"/>
            <a:ext cx="3648900" cy="400200"/>
          </a:xfrm>
          <a:prstGeom prst="rect">
            <a:avLst/>
          </a:prstGeom>
          <a:noFill/>
          <a:ln>
            <a:noFill/>
          </a:ln>
        </p:spPr>
        <p:txBody>
          <a:bodyPr spcFirstLastPara="1" wrap="square" lIns="91425" tIns="91425" rIns="91425" bIns="91425" anchor="t" anchorCtr="0">
            <a:spAutoFit/>
          </a:bodyPr>
          <a:lstStyle/>
          <a:p>
            <a:pPr marL="457200" lvl="0" indent="-317500" algn="l" rtl="0">
              <a:lnSpc>
                <a:spcPct val="120000"/>
              </a:lnSpc>
              <a:spcBef>
                <a:spcPts val="800"/>
              </a:spcBef>
              <a:spcAft>
                <a:spcPts val="0"/>
              </a:spcAft>
              <a:buClr>
                <a:srgbClr val="00A585"/>
              </a:buClr>
              <a:buSzPts val="1400"/>
              <a:buFont typeface="NTR"/>
              <a:buChar char="-"/>
            </a:pPr>
            <a:endParaRPr/>
          </a:p>
        </p:txBody>
      </p:sp>
      <p:pic>
        <p:nvPicPr>
          <p:cNvPr id="3" name="Imagen 2">
            <a:extLst>
              <a:ext uri="{FF2B5EF4-FFF2-40B4-BE49-F238E27FC236}">
                <a16:creationId xmlns:a16="http://schemas.microsoft.com/office/drawing/2014/main" id="{45C0DBAF-B49C-51F0-2C8E-305F1FF41780}"/>
              </a:ext>
            </a:extLst>
          </p:cNvPr>
          <p:cNvPicPr>
            <a:picLocks noChangeAspect="1"/>
          </p:cNvPicPr>
          <p:nvPr/>
        </p:nvPicPr>
        <p:blipFill>
          <a:blip r:embed="rId3"/>
          <a:stretch>
            <a:fillRect/>
          </a:stretch>
        </p:blipFill>
        <p:spPr>
          <a:xfrm>
            <a:off x="4572000" y="491689"/>
            <a:ext cx="4439986" cy="195824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3"/>
          <p:cNvSpPr txBox="1">
            <a:spLocks noGrp="1"/>
          </p:cNvSpPr>
          <p:nvPr>
            <p:ph type="body" idx="1"/>
          </p:nvPr>
        </p:nvSpPr>
        <p:spPr>
          <a:xfrm>
            <a:off x="272351" y="769400"/>
            <a:ext cx="4629600" cy="3855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Clr>
                <a:schemeClr val="dk1"/>
              </a:buClr>
              <a:buSzPts val="1100"/>
              <a:buFont typeface="Arial"/>
              <a:buNone/>
            </a:pPr>
            <a:r>
              <a:rPr lang="es" dirty="0"/>
              <a:t>¿</a:t>
            </a:r>
            <a:r>
              <a:rPr lang="es" sz="1000" dirty="0"/>
              <a:t>Qué están haciendo?</a:t>
            </a:r>
            <a:endParaRPr sz="1000" dirty="0"/>
          </a:p>
          <a:p>
            <a:pPr lvl="0"/>
            <a:r>
              <a:rPr lang="es-ES" sz="800" dirty="0"/>
              <a:t>Construcción de Envigado florece  CON INTERLACE como estrategia integral y sostenible en el tiempo</a:t>
            </a:r>
          </a:p>
          <a:p>
            <a:pPr lvl="0"/>
            <a:r>
              <a:rPr lang="es-ES" sz="800" dirty="0"/>
              <a:t>Visualizar  la importancia de E Florece  a UN NIVEL SUPERIOR.</a:t>
            </a:r>
          </a:p>
          <a:p>
            <a:pPr lvl="0"/>
            <a:r>
              <a:rPr lang="es-ES" sz="800" dirty="0"/>
              <a:t>IMPULSAR  PROEYCTOS Y ACCIONES MOTORES DE LA APROPIACION COMUNITARIA:</a:t>
            </a:r>
          </a:p>
          <a:p>
            <a:pPr lvl="0"/>
            <a:r>
              <a:rPr lang="es-ES" sz="800" dirty="0"/>
              <a:t>Gestión de material vegetal en el vivero de la Secretaría de Medio Ambiente </a:t>
            </a:r>
            <a:endParaRPr lang="es-CO" sz="800" dirty="0"/>
          </a:p>
          <a:p>
            <a:pPr lvl="0"/>
            <a:r>
              <a:rPr lang="es-ES" sz="800" dirty="0"/>
              <a:t>Diversificación de especies sembradas en los jardines, promoviendo la atracción de polinizadores</a:t>
            </a:r>
            <a:endParaRPr lang="es-CO" sz="800" dirty="0"/>
          </a:p>
          <a:p>
            <a:pPr lvl="0"/>
            <a:r>
              <a:rPr lang="es-ES" sz="800" dirty="0"/>
              <a:t>Visitas de inscripción y seguimiento a los participantes del programa Envigado Florece.</a:t>
            </a:r>
            <a:endParaRPr lang="es-CO" sz="800" dirty="0"/>
          </a:p>
          <a:p>
            <a:pPr lvl="0"/>
            <a:r>
              <a:rPr lang="es-ES" sz="800" dirty="0"/>
              <a:t>Formación por medio de talleres y cursos de jardinería.</a:t>
            </a:r>
            <a:endParaRPr lang="es-CO" sz="800" dirty="0"/>
          </a:p>
          <a:p>
            <a:pPr lvl="0"/>
            <a:r>
              <a:rPr lang="es-ES" sz="800" dirty="0"/>
              <a:t>Capacitaciones en monitoreo de variables para medición de islas de calor.</a:t>
            </a:r>
            <a:endParaRPr lang="es-CO" sz="800" dirty="0"/>
          </a:p>
          <a:p>
            <a:pPr marL="0" lvl="0" indent="0" algn="l" rtl="0">
              <a:spcBef>
                <a:spcPts val="800"/>
              </a:spcBef>
              <a:spcAft>
                <a:spcPts val="0"/>
              </a:spcAft>
              <a:buNone/>
            </a:pPr>
            <a:r>
              <a:rPr lang="es" sz="800" dirty="0"/>
              <a:t>¿Cual fue su punto de partida?</a:t>
            </a:r>
            <a:endParaRPr sz="800" dirty="0"/>
          </a:p>
          <a:p>
            <a:pPr marL="0" lvl="0" indent="0" algn="just" rtl="0">
              <a:spcBef>
                <a:spcPts val="800"/>
              </a:spcBef>
              <a:spcAft>
                <a:spcPts val="0"/>
              </a:spcAft>
              <a:buNone/>
            </a:pPr>
            <a:r>
              <a:rPr lang="es" sz="800" dirty="0"/>
              <a:t>Envigado Florece es un programa que se viene impulsando hace aproximadamente quince años, con un enfoque ornamental. En los últimos cuatro años se ha incluido además del tema paisajistico, la importancia de los jardines para el mejoramiento del confort térmico, la atracción de polinizadores y otras especies de fauna, que permitan la conectividad ecológica y el mejoramiento de los ecosistemas urbanos del Municipio</a:t>
            </a:r>
            <a:r>
              <a:rPr lang="es" sz="1000" dirty="0"/>
              <a:t>.</a:t>
            </a:r>
            <a:endParaRPr sz="1000" dirty="0"/>
          </a:p>
        </p:txBody>
      </p:sp>
      <p:sp>
        <p:nvSpPr>
          <p:cNvPr id="81" name="Google Shape;81;p13"/>
          <p:cNvSpPr txBox="1">
            <a:spLocks noGrp="1"/>
          </p:cNvSpPr>
          <p:nvPr>
            <p:ph type="title"/>
          </p:nvPr>
        </p:nvSpPr>
        <p:spPr>
          <a:xfrm>
            <a:off x="272351" y="361393"/>
            <a:ext cx="8441100" cy="4632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s" b="1">
                <a:solidFill>
                  <a:schemeClr val="accent4"/>
                </a:solidFill>
              </a:rPr>
              <a:t>ENFOQUE</a:t>
            </a:r>
            <a:endParaRPr b="1">
              <a:solidFill>
                <a:schemeClr val="accent4"/>
              </a:solidFill>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6304" y="19734"/>
            <a:ext cx="2400000" cy="1800000"/>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6304" y="1848535"/>
            <a:ext cx="2400000" cy="3200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4"/>
          <p:cNvSpPr txBox="1">
            <a:spLocks noGrp="1"/>
          </p:cNvSpPr>
          <p:nvPr>
            <p:ph type="body" idx="1"/>
          </p:nvPr>
        </p:nvSpPr>
        <p:spPr>
          <a:xfrm>
            <a:off x="272350" y="730204"/>
            <a:ext cx="4629600" cy="4062146"/>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s" sz="1000" dirty="0"/>
              <a:t>¿Qué herramientas, instrumentos, o metodologías han sido usadas o desarrolladas para implementar esta práctica?</a:t>
            </a:r>
          </a:p>
          <a:p>
            <a:pPr lvl="0" algn="just"/>
            <a:r>
              <a:rPr lang="es-ES" sz="1000" dirty="0"/>
              <a:t>Nueva generación de espacios verdes y cualificación de los existentes.</a:t>
            </a:r>
            <a:endParaRPr lang="es-CO" sz="1000" dirty="0"/>
          </a:p>
          <a:p>
            <a:pPr lvl="0" algn="just"/>
            <a:r>
              <a:rPr lang="es-ES" sz="1000" dirty="0"/>
              <a:t>Infraestructuras Verdes y Recuperación de Pisos Verdes.</a:t>
            </a:r>
            <a:endParaRPr lang="es-CO" sz="1000" dirty="0"/>
          </a:p>
          <a:p>
            <a:pPr lvl="0" algn="just"/>
            <a:r>
              <a:rPr lang="es-CO" sz="1000" dirty="0"/>
              <a:t>Articulación con otras dependencias de la alcaldía, incluyendo la </a:t>
            </a:r>
            <a:r>
              <a:rPr lang="es-ES" sz="1000" dirty="0"/>
              <a:t>Política Pública de Construcción Sostenible e Infraestructuras Verdes.</a:t>
            </a:r>
            <a:endParaRPr lang="es-CO" sz="1000" dirty="0"/>
          </a:p>
          <a:p>
            <a:pPr lvl="0" algn="just"/>
            <a:r>
              <a:rPr lang="es-CO" sz="1000" dirty="0"/>
              <a:t>Campañas para valoración y uso por parte de la comunidad, su apropiación y cuidado.</a:t>
            </a:r>
          </a:p>
          <a:p>
            <a:pPr lvl="0" algn="just"/>
            <a:r>
              <a:rPr lang="es-ES" sz="1000" dirty="0"/>
              <a:t>Cursos y talleres de jardinería</a:t>
            </a:r>
            <a:endParaRPr lang="es-CO" sz="1000" dirty="0"/>
          </a:p>
          <a:p>
            <a:pPr algn="just"/>
            <a:r>
              <a:rPr lang="es-ES" sz="1000" dirty="0"/>
              <a:t>Generación de normativa para la administración y gestión del espacio público verde (y privado)</a:t>
            </a:r>
            <a:endParaRPr sz="1000" dirty="0"/>
          </a:p>
          <a:p>
            <a:pPr marL="0" lvl="0" indent="0" algn="just" rtl="0">
              <a:spcBef>
                <a:spcPts val="800"/>
              </a:spcBef>
              <a:spcAft>
                <a:spcPts val="0"/>
              </a:spcAft>
              <a:buNone/>
            </a:pPr>
            <a:r>
              <a:rPr lang="es" sz="1000" dirty="0"/>
              <a:t>¿Quien lidera el proyecto? ¿Quienes están involucrados o asociados?</a:t>
            </a:r>
          </a:p>
          <a:p>
            <a:pPr marL="0" lvl="0" indent="0" algn="l" rtl="0">
              <a:spcBef>
                <a:spcPts val="800"/>
              </a:spcBef>
              <a:spcAft>
                <a:spcPts val="0"/>
              </a:spcAft>
              <a:buNone/>
            </a:pPr>
            <a:r>
              <a:rPr lang="es" sz="1000" dirty="0"/>
              <a:t>Municipio de Envigado. Secretaría de Medio Ambiente y Desarrollo Agropecuario, Dirección Ecosistemas y Biodiversidad.</a:t>
            </a:r>
            <a:endParaRPr sz="1000" dirty="0"/>
          </a:p>
          <a:p>
            <a:pPr marL="0" lvl="0" indent="0" algn="l" rtl="0">
              <a:spcBef>
                <a:spcPts val="800"/>
              </a:spcBef>
              <a:spcAft>
                <a:spcPts val="0"/>
              </a:spcAft>
              <a:buNone/>
            </a:pPr>
            <a:r>
              <a:rPr lang="es" sz="1000" dirty="0"/>
              <a:t>¿Cómo está financiada la acción? ¿Quién contribuye con otro tipo de recursos?</a:t>
            </a:r>
          </a:p>
          <a:p>
            <a:pPr marL="0" lvl="0" indent="0" algn="l" rtl="0">
              <a:spcBef>
                <a:spcPts val="800"/>
              </a:spcBef>
              <a:spcAft>
                <a:spcPts val="0"/>
              </a:spcAft>
              <a:buNone/>
            </a:pPr>
            <a:r>
              <a:rPr lang="es-CO" sz="1000" dirty="0"/>
              <a:t>R</a:t>
            </a:r>
            <a:r>
              <a:rPr lang="es" sz="1000" dirty="0"/>
              <a:t>ecursos públicos, Municipio de Envigado </a:t>
            </a:r>
            <a:endParaRPr sz="1000" dirty="0"/>
          </a:p>
        </p:txBody>
      </p:sp>
      <p:sp>
        <p:nvSpPr>
          <p:cNvPr id="89" name="Google Shape;89;p14"/>
          <p:cNvSpPr txBox="1">
            <a:spLocks noGrp="1"/>
          </p:cNvSpPr>
          <p:nvPr>
            <p:ph type="title"/>
          </p:nvPr>
        </p:nvSpPr>
        <p:spPr>
          <a:xfrm>
            <a:off x="272350" y="208779"/>
            <a:ext cx="8441100" cy="4632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s" b="1" dirty="0">
                <a:solidFill>
                  <a:schemeClr val="accent4"/>
                </a:solidFill>
              </a:rPr>
              <a:t>METODOLOGÍA</a:t>
            </a:r>
            <a:endParaRPr b="1" dirty="0">
              <a:solidFill>
                <a:schemeClr val="accent4"/>
              </a:solidFill>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055" y="346926"/>
            <a:ext cx="1565751" cy="2087668"/>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8931" y="2697151"/>
            <a:ext cx="2400000" cy="1800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5"/>
          <p:cNvSpPr txBox="1">
            <a:spLocks noGrp="1"/>
          </p:cNvSpPr>
          <p:nvPr>
            <p:ph type="body" idx="1"/>
          </p:nvPr>
        </p:nvSpPr>
        <p:spPr>
          <a:xfrm>
            <a:off x="272350" y="558991"/>
            <a:ext cx="5246942" cy="3855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s" sz="1000" dirty="0"/>
              <a:t>¿Qué han logrado?</a:t>
            </a:r>
            <a:endParaRPr sz="1000" dirty="0"/>
          </a:p>
          <a:p>
            <a:pPr marL="457200" lvl="0" indent="-317500" algn="l" rtl="0">
              <a:spcBef>
                <a:spcPts val="800"/>
              </a:spcBef>
              <a:spcAft>
                <a:spcPts val="0"/>
              </a:spcAft>
              <a:buSzPts val="1400"/>
              <a:buChar char="-"/>
            </a:pPr>
            <a:r>
              <a:rPr lang="es" sz="1000" dirty="0"/>
              <a:t>¿Qué impactos ha tenido el proyecto para las personas? ¿Y para la biodiversidad y los ecosistemas locales?</a:t>
            </a:r>
          </a:p>
          <a:p>
            <a:pPr lvl="0"/>
            <a:r>
              <a:rPr lang="es-CO" sz="1000" dirty="0"/>
              <a:t>Mantenimiento y mejoramiento a 162 jardines públicos en 60.000m2 </a:t>
            </a:r>
          </a:p>
          <a:p>
            <a:pPr lvl="0"/>
            <a:r>
              <a:rPr lang="es-CO" sz="1000" dirty="0"/>
              <a:t>Entrega de 133.936 plantas a la comunidad para enriquecer los barrios de nuestro Municipio. </a:t>
            </a:r>
          </a:p>
          <a:p>
            <a:pPr lvl="0"/>
            <a:r>
              <a:rPr lang="es-CO" sz="1000" dirty="0"/>
              <a:t>Reproducción de 187.261 plántulas ornamentales en los viveros municipales para entrega a la comunidad y establecimiento de jardines públicos.  </a:t>
            </a:r>
          </a:p>
          <a:p>
            <a:pPr lvl="0"/>
            <a:r>
              <a:rPr lang="es-CO" sz="1000" dirty="0"/>
              <a:t>Participación de 270 personas en el concurso Envigado florece y 1.050 asesorías técnicas a jardines. </a:t>
            </a:r>
          </a:p>
          <a:p>
            <a:pPr marL="0" lvl="0" indent="0" algn="l" rtl="0">
              <a:spcBef>
                <a:spcPts val="800"/>
              </a:spcBef>
              <a:spcAft>
                <a:spcPts val="0"/>
              </a:spcAft>
              <a:buNone/>
            </a:pPr>
            <a:r>
              <a:rPr lang="es" sz="1000" dirty="0"/>
              <a:t>Próximos pasos</a:t>
            </a:r>
            <a:endParaRPr sz="1000" dirty="0"/>
          </a:p>
          <a:p>
            <a:pPr marL="457200" lvl="0" indent="-317500" algn="just" rtl="0">
              <a:spcBef>
                <a:spcPts val="800"/>
              </a:spcBef>
              <a:spcAft>
                <a:spcPts val="0"/>
              </a:spcAft>
              <a:buSzPts val="1400"/>
              <a:buChar char="-"/>
            </a:pPr>
            <a:r>
              <a:rPr lang="es" sz="1000" dirty="0"/>
              <a:t>¿De qué manera continuará, o se replicará el proyecto? Consolidar ENVIGADO FLORECE  COMO LINEA ESTRATEGIA DE LA GESTIOND E LA NATURALEZA URBANA ..Se pretende continuar con este desde el Plan de Desarrollo de la nueva administración, de forma tal que puedan garantizarse recursos para su ejecución</a:t>
            </a:r>
            <a:endParaRPr sz="1000" dirty="0"/>
          </a:p>
          <a:p>
            <a:pPr marL="457200" lvl="0" indent="-317500" algn="just" rtl="0">
              <a:spcBef>
                <a:spcPts val="0"/>
              </a:spcBef>
              <a:spcAft>
                <a:spcPts val="0"/>
              </a:spcAft>
              <a:buSzPts val="1400"/>
              <a:buChar char="-"/>
            </a:pPr>
            <a:r>
              <a:rPr lang="es" sz="1000" dirty="0"/>
              <a:t>¿Qué desafíos u oportunidades no aprovechadas encontraron en el camino? Se identifica la necesidad de un espacio optimo para la reproducción de plantas del vivero para las entregas a la comunidad, personal para su manejo y recursos para su implementación. </a:t>
            </a:r>
            <a:endParaRPr sz="1000" dirty="0"/>
          </a:p>
        </p:txBody>
      </p:sp>
      <p:sp>
        <p:nvSpPr>
          <p:cNvPr id="97" name="Google Shape;97;p15"/>
          <p:cNvSpPr txBox="1">
            <a:spLocks noGrp="1"/>
          </p:cNvSpPr>
          <p:nvPr>
            <p:ph type="title"/>
          </p:nvPr>
        </p:nvSpPr>
        <p:spPr>
          <a:xfrm>
            <a:off x="272350" y="145416"/>
            <a:ext cx="8441100" cy="4632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s" b="1" dirty="0">
                <a:solidFill>
                  <a:schemeClr val="accent4"/>
                </a:solidFill>
              </a:rPr>
              <a:t>RESULTADOS</a:t>
            </a:r>
            <a:endParaRPr b="1" dirty="0">
              <a:solidFill>
                <a:schemeClr val="accent4"/>
              </a:solidFill>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306" y="480224"/>
            <a:ext cx="2694737" cy="1800000"/>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198" y="2486641"/>
            <a:ext cx="1350000" cy="1800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body" idx="1"/>
          </p:nvPr>
        </p:nvSpPr>
        <p:spPr>
          <a:xfrm>
            <a:off x="272351" y="824593"/>
            <a:ext cx="8093100" cy="3855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Clr>
                <a:schemeClr val="dk1"/>
              </a:buClr>
              <a:buSzPts val="1100"/>
              <a:buFont typeface="Arial"/>
              <a:buNone/>
            </a:pPr>
            <a:r>
              <a:rPr lang="es" sz="800" dirty="0"/>
              <a:t>Lecciones claves del proceso</a:t>
            </a:r>
            <a:endParaRPr sz="800" dirty="0"/>
          </a:p>
          <a:p>
            <a:pPr marL="457200" lvl="0" indent="-317500" algn="l" rtl="0">
              <a:spcBef>
                <a:spcPts val="800"/>
              </a:spcBef>
              <a:spcAft>
                <a:spcPts val="0"/>
              </a:spcAft>
              <a:buSzPts val="1400"/>
              <a:buChar char="-"/>
            </a:pPr>
            <a:r>
              <a:rPr lang="es" sz="800" dirty="0"/>
              <a:t>¿Cuales fueron los elementos claves para el buen resultado de la práctica?</a:t>
            </a:r>
          </a:p>
          <a:p>
            <a:pPr lvl="0"/>
            <a:r>
              <a:rPr lang="es-ES" sz="800" dirty="0"/>
              <a:t>Gestión de material vegetal (Vivero - Insumos).</a:t>
            </a:r>
            <a:endParaRPr lang="es-CO" sz="800" dirty="0"/>
          </a:p>
          <a:p>
            <a:pPr lvl="0"/>
            <a:r>
              <a:rPr lang="es-ES" sz="800" dirty="0"/>
              <a:t>Asesorías, asistencia técnica y gestión de información recopilada (Visitas de seguimiento a los participantes -Monitoreo de variables).</a:t>
            </a:r>
            <a:endParaRPr lang="es-CO" sz="800" dirty="0"/>
          </a:p>
          <a:p>
            <a:pPr lvl="0"/>
            <a:r>
              <a:rPr lang="es-ES" sz="800" dirty="0"/>
              <a:t>Concurso Envigado Florece, para premiación de la comunidad comprometida.</a:t>
            </a:r>
          </a:p>
          <a:p>
            <a:pPr lvl="0"/>
            <a:r>
              <a:rPr lang="es-ES" sz="800" dirty="0"/>
              <a:t>Construcción de batería de  monitoreo y evaluación de  variables  claves en el tiempo</a:t>
            </a:r>
            <a:endParaRPr lang="es-CO" sz="800" dirty="0"/>
          </a:p>
          <a:p>
            <a:pPr marL="139700" lvl="0" indent="0" algn="l" rtl="0">
              <a:spcBef>
                <a:spcPts val="800"/>
              </a:spcBef>
              <a:spcAft>
                <a:spcPts val="0"/>
              </a:spcAft>
              <a:buSzPts val="1400"/>
              <a:buNone/>
            </a:pPr>
            <a:endParaRPr sz="800" dirty="0"/>
          </a:p>
          <a:p>
            <a:pPr marL="457200" lvl="0" indent="-317500" algn="l" rtl="0">
              <a:spcBef>
                <a:spcPts val="0"/>
              </a:spcBef>
              <a:spcAft>
                <a:spcPts val="0"/>
              </a:spcAft>
              <a:buSzPts val="1400"/>
              <a:buChar char="-"/>
            </a:pPr>
            <a:r>
              <a:rPr lang="es" sz="800" dirty="0"/>
              <a:t>¿Qué se podría mejorar? ¿Que hubieran hecho de una manera diferente?</a:t>
            </a:r>
          </a:p>
          <a:p>
            <a:pPr marL="457200" lvl="0" indent="-317500" algn="l" rtl="0">
              <a:spcBef>
                <a:spcPts val="0"/>
              </a:spcBef>
              <a:spcAft>
                <a:spcPts val="0"/>
              </a:spcAft>
              <a:buSzPts val="1400"/>
              <a:buChar char="-"/>
            </a:pPr>
            <a:endParaRPr lang="es" sz="800" dirty="0"/>
          </a:p>
          <a:p>
            <a:pPr marL="311150" indent="-171450">
              <a:spcBef>
                <a:spcPts val="0"/>
              </a:spcBef>
              <a:buSzPts val="1400"/>
            </a:pPr>
            <a:r>
              <a:rPr lang="es" sz="800" dirty="0"/>
              <a:t>Continuidad y seguimiento de los jardines inscritos, mantenimiento de jardines públicos, monitoreo de variables para evaluación del confort termico.</a:t>
            </a:r>
            <a:endParaRPr sz="800" dirty="0"/>
          </a:p>
          <a:p>
            <a:pPr marL="457200" lvl="0" indent="-292100" algn="l" rtl="0">
              <a:spcBef>
                <a:spcPts val="0"/>
              </a:spcBef>
              <a:spcAft>
                <a:spcPts val="0"/>
              </a:spcAft>
              <a:buSzPts val="1000"/>
              <a:buChar char="-"/>
            </a:pPr>
            <a:r>
              <a:rPr lang="es" sz="800" dirty="0"/>
              <a:t>¿Cómo puede su práctica inspirar o informar a prácticas similares en otras ciudades o contextos? </a:t>
            </a:r>
            <a:r>
              <a:rPr lang="es-CO" sz="800" dirty="0"/>
              <a:t>E</a:t>
            </a:r>
            <a:r>
              <a:rPr lang="es" sz="800" dirty="0"/>
              <a:t>ste tipo de experiencias y prácticas permiten mejorar los territorios en los siguientes aspectos:</a:t>
            </a:r>
          </a:p>
          <a:p>
            <a:pPr lvl="0"/>
            <a:r>
              <a:rPr lang="es-ES" sz="800" dirty="0"/>
              <a:t>Disminuir los efectos Isla Calor​</a:t>
            </a:r>
            <a:endParaRPr lang="es-CO" sz="800" dirty="0"/>
          </a:p>
          <a:p>
            <a:pPr lvl="0"/>
            <a:r>
              <a:rPr lang="es-ES" sz="800" dirty="0"/>
              <a:t>Enfriamiento y </a:t>
            </a:r>
            <a:r>
              <a:rPr lang="es-ES" sz="800" dirty="0" err="1"/>
              <a:t>Renaturalización</a:t>
            </a:r>
            <a:r>
              <a:rPr lang="es-ES" sz="800" dirty="0"/>
              <a:t> de Espacios Urbanos</a:t>
            </a:r>
            <a:endParaRPr lang="es-CO" sz="800" dirty="0"/>
          </a:p>
          <a:p>
            <a:pPr lvl="0"/>
            <a:r>
              <a:rPr lang="es-ES" sz="800" dirty="0"/>
              <a:t>Recuperar la funcionalidad de los ecosistemas y permitir la circulación de la fauna, la recuperación de servidumbres ecológicas en rondas ocupadas</a:t>
            </a:r>
            <a:endParaRPr lang="es-CO" sz="800" dirty="0"/>
          </a:p>
          <a:p>
            <a:pPr lvl="0"/>
            <a:r>
              <a:rPr lang="es-ES" sz="800" dirty="0"/>
              <a:t>Apropiación comunitaria y gestión del conocimiento</a:t>
            </a:r>
            <a:endParaRPr lang="es-CO" sz="800" dirty="0"/>
          </a:p>
          <a:p>
            <a:pPr marL="336550" indent="-171450">
              <a:spcBef>
                <a:spcPts val="0"/>
              </a:spcBef>
              <a:buSzPts val="1000"/>
            </a:pPr>
            <a:endParaRPr sz="1000" dirty="0"/>
          </a:p>
        </p:txBody>
      </p:sp>
      <p:sp>
        <p:nvSpPr>
          <p:cNvPr id="105" name="Google Shape;105;p16"/>
          <p:cNvSpPr txBox="1">
            <a:spLocks noGrp="1"/>
          </p:cNvSpPr>
          <p:nvPr>
            <p:ph type="title"/>
          </p:nvPr>
        </p:nvSpPr>
        <p:spPr>
          <a:xfrm>
            <a:off x="272351" y="361393"/>
            <a:ext cx="8441100" cy="4632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s" b="1">
                <a:solidFill>
                  <a:schemeClr val="accent4"/>
                </a:solidFill>
              </a:rPr>
              <a:t>LECCIONES APRENDIDAS</a:t>
            </a:r>
            <a:endParaRPr b="1">
              <a:solidFill>
                <a:schemeClr val="accent4"/>
              </a:solidFill>
            </a:endParaRPr>
          </a:p>
        </p:txBody>
      </p:sp>
    </p:spTree>
  </p:cSld>
  <p:clrMapOvr>
    <a:masterClrMapping/>
  </p:clrMapOvr>
</p:sld>
</file>

<file path=ppt/theme/theme1.xml><?xml version="1.0" encoding="utf-8"?>
<a:theme xmlns:a="http://schemas.openxmlformats.org/drawingml/2006/main" name="Office Theme">
  <a:themeElements>
    <a:clrScheme name="INTERLACE">
      <a:dk1>
        <a:srgbClr val="000000"/>
      </a:dk1>
      <a:lt1>
        <a:srgbClr val="FFFFFF"/>
      </a:lt1>
      <a:dk2>
        <a:srgbClr val="44546A"/>
      </a:dk2>
      <a:lt2>
        <a:srgbClr val="E7E6E6"/>
      </a:lt2>
      <a:accent1>
        <a:srgbClr val="E15F7D"/>
      </a:accent1>
      <a:accent2>
        <a:srgbClr val="A22946"/>
      </a:accent2>
      <a:accent3>
        <a:srgbClr val="8DCBB9"/>
      </a:accent3>
      <a:accent4>
        <a:srgbClr val="00A485"/>
      </a:accent4>
      <a:accent5>
        <a:srgbClr val="F4BA74"/>
      </a:accent5>
      <a:accent6>
        <a:srgbClr val="E77D2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TotalTime>
  <Words>892</Words>
  <Application>Microsoft Office PowerPoint</Application>
  <PresentationFormat>Presentación en pantalla (16:9)</PresentationFormat>
  <Paragraphs>66</Paragraphs>
  <Slides>6</Slides>
  <Notes>6</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6</vt:i4>
      </vt:variant>
    </vt:vector>
  </HeadingPairs>
  <TitlesOfParts>
    <vt:vector size="10" baseType="lpstr">
      <vt:lpstr>Arial</vt:lpstr>
      <vt:lpstr>Calibri</vt:lpstr>
      <vt:lpstr>NTR</vt:lpstr>
      <vt:lpstr>Office Theme</vt:lpstr>
      <vt:lpstr>ENVIGADO FLORECE LA GRAN ESTRATEGIA PARA RENATURALIZAR ZONAS URBANAS DE  ENVIGADO</vt:lpstr>
      <vt:lpstr>CONTEXTO</vt:lpstr>
      <vt:lpstr>ENFOQUE</vt:lpstr>
      <vt:lpstr>METODOLOGÍA</vt:lpstr>
      <vt:lpstr>RESULTADOS</vt:lpstr>
      <vt:lpstr>LECCIONES APRENDIDAS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PRÁCTICA</dc:title>
  <dc:creator>MATEO GÓMEZ</dc:creator>
  <cp:lastModifiedBy>Johana Yolanda Tabares Bahena - Medio Ambiente</cp:lastModifiedBy>
  <cp:revision>9</cp:revision>
  <dcterms:modified xsi:type="dcterms:W3CDTF">2023-11-17T12:31:24Z</dcterms:modified>
</cp:coreProperties>
</file>