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2" roundtripDataSignature="AMtx7mhwERGCysEDqFQ5Yje+r0GCbZ2j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slide" Target="slides/slide6.xml"/><Relationship Id="rId10" Type="http://schemas.openxmlformats.org/officeDocument/2006/relationships/slide" Target="slides/slide5.xml"/><Relationship Id="rId12" Type="http://customschemas.google.com/relationships/presentationmetadata" Target="metadata"/><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 name="Google Shape;5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sp>
        <p:nvSpPr>
          <p:cNvPr id="12" name="Google Shape;12;p8"/>
          <p:cNvSpPr txBox="1"/>
          <p:nvPr>
            <p:ph type="ctrTitle"/>
          </p:nvPr>
        </p:nvSpPr>
        <p:spPr>
          <a:xfrm>
            <a:off x="234402" y="1388447"/>
            <a:ext cx="5122500" cy="61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3000"/>
              <a:buFont typeface="Arial"/>
              <a:buNone/>
              <a:defRPr b="0" i="0" sz="30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8"/>
          <p:cNvSpPr txBox="1"/>
          <p:nvPr>
            <p:ph idx="1" type="subTitle"/>
          </p:nvPr>
        </p:nvSpPr>
        <p:spPr>
          <a:xfrm>
            <a:off x="234402" y="1952625"/>
            <a:ext cx="3945300" cy="619200"/>
          </a:xfrm>
          <a:prstGeom prst="rect">
            <a:avLst/>
          </a:prstGeom>
          <a:noFill/>
          <a:ln>
            <a:noFill/>
          </a:ln>
        </p:spPr>
        <p:txBody>
          <a:bodyPr anchorCtr="0" anchor="t" bIns="34275" lIns="68575" spcFirstLastPara="1" rIns="68575" wrap="square" tIns="34275">
            <a:noAutofit/>
          </a:bodyPr>
          <a:lstStyle>
            <a:lvl1pPr lvl="0" algn="l">
              <a:lnSpc>
                <a:spcPct val="90000"/>
              </a:lnSpc>
              <a:spcBef>
                <a:spcPts val="800"/>
              </a:spcBef>
              <a:spcAft>
                <a:spcPts val="0"/>
              </a:spcAft>
              <a:buClr>
                <a:srgbClr val="3F3F3F"/>
              </a:buClr>
              <a:buSzPts val="1800"/>
              <a:buNone/>
              <a:defRPr b="0" i="0" sz="1800">
                <a:solidFill>
                  <a:srgbClr val="3F3F3F"/>
                </a:solidFill>
                <a:latin typeface="Arial"/>
                <a:ea typeface="Arial"/>
                <a:cs typeface="Arial"/>
                <a:sym typeface="Arial"/>
              </a:defRPr>
            </a:lvl1pPr>
            <a:lvl2pPr lvl="1" algn="ctr">
              <a:lnSpc>
                <a:spcPct val="90000"/>
              </a:lnSpc>
              <a:spcBef>
                <a:spcPts val="400"/>
              </a:spcBef>
              <a:spcAft>
                <a:spcPts val="0"/>
              </a:spcAft>
              <a:buClr>
                <a:srgbClr val="262626"/>
              </a:buClr>
              <a:buSzPts val="1500"/>
              <a:buNone/>
              <a:defRPr sz="1500"/>
            </a:lvl2pPr>
            <a:lvl3pPr lvl="2" algn="ctr">
              <a:lnSpc>
                <a:spcPct val="90000"/>
              </a:lnSpc>
              <a:spcBef>
                <a:spcPts val="400"/>
              </a:spcBef>
              <a:spcAft>
                <a:spcPts val="0"/>
              </a:spcAft>
              <a:buClr>
                <a:srgbClr val="262626"/>
              </a:buClr>
              <a:buSzPts val="1400"/>
              <a:buNone/>
              <a:defRPr sz="1400"/>
            </a:lvl3pPr>
            <a:lvl4pPr lvl="3" algn="ctr">
              <a:lnSpc>
                <a:spcPct val="90000"/>
              </a:lnSpc>
              <a:spcBef>
                <a:spcPts val="400"/>
              </a:spcBef>
              <a:spcAft>
                <a:spcPts val="0"/>
              </a:spcAft>
              <a:buClr>
                <a:srgbClr val="262626"/>
              </a:buClr>
              <a:buSzPts val="1200"/>
              <a:buNone/>
              <a:defRPr sz="1200"/>
            </a:lvl4pPr>
            <a:lvl5pPr lvl="4" algn="ctr">
              <a:lnSpc>
                <a:spcPct val="90000"/>
              </a:lnSpc>
              <a:spcBef>
                <a:spcPts val="400"/>
              </a:spcBef>
              <a:spcAft>
                <a:spcPts val="0"/>
              </a:spcAft>
              <a:buClr>
                <a:srgbClr val="262626"/>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Google Shape;14;p8"/>
          <p:cNvSpPr txBox="1"/>
          <p:nvPr>
            <p:ph idx="2" type="body"/>
          </p:nvPr>
        </p:nvSpPr>
        <p:spPr>
          <a:xfrm>
            <a:off x="287618" y="3248128"/>
            <a:ext cx="3200700" cy="22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1500"/>
              <a:buFont typeface="Arial"/>
              <a:buNone/>
              <a:defRPr sz="1400"/>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 name="Google Shape;15;p8"/>
          <p:cNvSpPr txBox="1"/>
          <p:nvPr>
            <p:ph idx="3" type="body"/>
          </p:nvPr>
        </p:nvSpPr>
        <p:spPr>
          <a:xfrm>
            <a:off x="287126" y="3520781"/>
            <a:ext cx="3098700" cy="22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1500"/>
              <a:buFont typeface="Arial"/>
              <a:buNone/>
              <a:defRPr sz="1400"/>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 name="Google Shape;16;p8"/>
          <p:cNvSpPr txBox="1"/>
          <p:nvPr>
            <p:ph idx="4" type="body"/>
          </p:nvPr>
        </p:nvSpPr>
        <p:spPr>
          <a:xfrm>
            <a:off x="287126" y="3793435"/>
            <a:ext cx="3018300" cy="2262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1500"/>
              <a:buFont typeface="Arial"/>
              <a:buNone/>
              <a:defRPr sz="1400"/>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Only">
  <p:cSld name="Bullets Only">
    <p:spTree>
      <p:nvGrpSpPr>
        <p:cNvPr id="17" name="Shape 17"/>
        <p:cNvGrpSpPr/>
        <p:nvPr/>
      </p:nvGrpSpPr>
      <p:grpSpPr>
        <a:xfrm>
          <a:off x="0" y="0"/>
          <a:ext cx="0" cy="0"/>
          <a:chOff x="0" y="0"/>
          <a:chExt cx="0" cy="0"/>
        </a:xfrm>
      </p:grpSpPr>
      <p:sp>
        <p:nvSpPr>
          <p:cNvPr id="18" name="Google Shape;18;p9"/>
          <p:cNvSpPr txBox="1"/>
          <p:nvPr>
            <p:ph idx="1" type="body"/>
          </p:nvPr>
        </p:nvSpPr>
        <p:spPr>
          <a:xfrm>
            <a:off x="272351" y="1013254"/>
            <a:ext cx="6870000" cy="3855300"/>
          </a:xfrm>
          <a:prstGeom prst="rect">
            <a:avLst/>
          </a:prstGeom>
          <a:noFill/>
          <a:ln>
            <a:noFill/>
          </a:ln>
        </p:spPr>
        <p:txBody>
          <a:bodyPr anchorCtr="0" anchor="t" bIns="34275" lIns="68575" spcFirstLastPara="1" rIns="68575" wrap="square" tIns="34275">
            <a:noAutofit/>
          </a:bodyPr>
          <a:lstStyle>
            <a:lvl1pPr indent="-342900" lvl="0" marL="457200" algn="l">
              <a:lnSpc>
                <a:spcPct val="120000"/>
              </a:lnSpc>
              <a:spcBef>
                <a:spcPts val="800"/>
              </a:spcBef>
              <a:spcAft>
                <a:spcPts val="0"/>
              </a:spcAft>
              <a:buClr>
                <a:srgbClr val="00A585"/>
              </a:buClr>
              <a:buSzPts val="1800"/>
              <a:buFont typeface="NTR"/>
              <a:buChar char="●"/>
              <a:defRPr b="0" i="0" sz="1800">
                <a:solidFill>
                  <a:srgbClr val="3F3F3F"/>
                </a:solidFill>
                <a:latin typeface="Arial"/>
                <a:ea typeface="Arial"/>
                <a:cs typeface="Arial"/>
                <a:sym typeface="Arial"/>
              </a:defRPr>
            </a:lvl1pPr>
            <a:lvl2pPr indent="-323850" lvl="1" marL="914400" algn="l">
              <a:lnSpc>
                <a:spcPct val="120000"/>
              </a:lnSpc>
              <a:spcBef>
                <a:spcPts val="400"/>
              </a:spcBef>
              <a:spcAft>
                <a:spcPts val="0"/>
              </a:spcAft>
              <a:buClr>
                <a:srgbClr val="00A585"/>
              </a:buClr>
              <a:buSzPts val="1500"/>
              <a:buFont typeface="NTR"/>
              <a:buChar char="●"/>
              <a:defRPr b="0" i="0" sz="1500">
                <a:solidFill>
                  <a:srgbClr val="3F3F3F"/>
                </a:solidFill>
                <a:latin typeface="Arial"/>
                <a:ea typeface="Arial"/>
                <a:cs typeface="Arial"/>
                <a:sym typeface="Arial"/>
              </a:defRPr>
            </a:lvl2pPr>
            <a:lvl3pPr indent="-317500" lvl="2" marL="13716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3pPr>
            <a:lvl4pPr indent="-317500" lvl="3" marL="18288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4pPr>
            <a:lvl5pPr indent="-317500" lvl="4" marL="22860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 name="Google Shape;19;p9"/>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2400"/>
              <a:buFont typeface="Arial"/>
              <a:buNone/>
              <a:defRPr b="0" i="0" sz="24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20" name="Google Shape;20;p9"/>
          <p:cNvPicPr preferRelativeResize="0"/>
          <p:nvPr/>
        </p:nvPicPr>
        <p:blipFill rotWithShape="1">
          <a:blip r:embed="rId2">
            <a:alphaModFix/>
          </a:blip>
          <a:srcRect b="0" l="0" r="0" t="0"/>
          <a:stretch/>
        </p:blipFill>
        <p:spPr>
          <a:xfrm>
            <a:off x="7702990" y="3883794"/>
            <a:ext cx="1441009" cy="12597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1" name="Shape 21"/>
        <p:cNvGrpSpPr/>
        <p:nvPr/>
      </p:nvGrpSpPr>
      <p:grpSpPr>
        <a:xfrm>
          <a:off x="0" y="0"/>
          <a:ext cx="0" cy="0"/>
          <a:chOff x="0" y="0"/>
          <a:chExt cx="0" cy="0"/>
        </a:xfrm>
      </p:grpSpPr>
      <p:pic>
        <p:nvPicPr>
          <p:cNvPr id="22" name="Google Shape;22;p10"/>
          <p:cNvPicPr preferRelativeResize="0"/>
          <p:nvPr/>
        </p:nvPicPr>
        <p:blipFill rotWithShape="1">
          <a:blip r:embed="rId2">
            <a:alphaModFix/>
          </a:blip>
          <a:srcRect b="0" l="0" r="0" t="0"/>
          <a:stretch/>
        </p:blipFill>
        <p:spPr>
          <a:xfrm>
            <a:off x="0" y="1"/>
            <a:ext cx="9144000" cy="5143500"/>
          </a:xfrm>
          <a:prstGeom prst="rect">
            <a:avLst/>
          </a:prstGeom>
          <a:noFill/>
          <a:ln>
            <a:noFill/>
          </a:ln>
        </p:spPr>
      </p:pic>
      <p:sp>
        <p:nvSpPr>
          <p:cNvPr id="23" name="Google Shape;23;p10"/>
          <p:cNvSpPr txBox="1"/>
          <p:nvPr>
            <p:ph idx="1" type="body"/>
          </p:nvPr>
        </p:nvSpPr>
        <p:spPr>
          <a:xfrm>
            <a:off x="4855710" y="306671"/>
            <a:ext cx="3888000" cy="300000"/>
          </a:xfrm>
          <a:prstGeom prst="rect">
            <a:avLst/>
          </a:prstGeom>
          <a:noFill/>
          <a:ln>
            <a:noFill/>
          </a:ln>
        </p:spPr>
        <p:txBody>
          <a:bodyPr anchorCtr="0" anchor="t" bIns="34275" lIns="68575" spcFirstLastPara="1" rIns="68575" wrap="square" tIns="34275">
            <a:noAutofit/>
          </a:bodyPr>
          <a:lstStyle>
            <a:lvl1pPr indent="-228600" lvl="0" marL="457200" algn="r">
              <a:lnSpc>
                <a:spcPct val="90000"/>
              </a:lnSpc>
              <a:spcBef>
                <a:spcPts val="800"/>
              </a:spcBef>
              <a:spcAft>
                <a:spcPts val="0"/>
              </a:spcAft>
              <a:buClr>
                <a:srgbClr val="3F3F3F"/>
              </a:buClr>
              <a:buSzPts val="2100"/>
              <a:buFont typeface="Arial"/>
              <a:buNone/>
              <a:defRPr>
                <a:solidFill>
                  <a:srgbClr val="3F3F3F"/>
                </a:solidFil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4" name="Shape 24"/>
        <p:cNvGrpSpPr/>
        <p:nvPr/>
      </p:nvGrpSpPr>
      <p:grpSpPr>
        <a:xfrm>
          <a:off x="0" y="0"/>
          <a:ext cx="0" cy="0"/>
          <a:chOff x="0" y="0"/>
          <a:chExt cx="0" cy="0"/>
        </a:xfrm>
      </p:grpSpPr>
      <p:sp>
        <p:nvSpPr>
          <p:cNvPr id="25" name="Google Shape;25;p11"/>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2400"/>
              <a:buFont typeface="Arial"/>
              <a:buNone/>
              <a:defRPr b="0" i="0" sz="24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11"/>
          <p:cNvSpPr txBox="1"/>
          <p:nvPr>
            <p:ph idx="1" type="body"/>
          </p:nvPr>
        </p:nvSpPr>
        <p:spPr>
          <a:xfrm>
            <a:off x="272351" y="1019431"/>
            <a:ext cx="6870000" cy="3855300"/>
          </a:xfrm>
          <a:prstGeom prst="rect">
            <a:avLst/>
          </a:prstGeom>
          <a:noFill/>
          <a:ln>
            <a:noFill/>
          </a:ln>
        </p:spPr>
        <p:txBody>
          <a:bodyPr anchorCtr="0" anchor="t" bIns="34275" lIns="68575" spcFirstLastPara="1" rIns="68575" wrap="square" tIns="34275">
            <a:noAutofit/>
          </a:bodyPr>
          <a:lstStyle>
            <a:lvl1pPr indent="-228600" lvl="0" marL="457200" marR="0" algn="l">
              <a:lnSpc>
                <a:spcPct val="120000"/>
              </a:lnSpc>
              <a:spcBef>
                <a:spcPts val="800"/>
              </a:spcBef>
              <a:spcAft>
                <a:spcPts val="0"/>
              </a:spcAft>
              <a:buClr>
                <a:srgbClr val="3F3F3F"/>
              </a:buClr>
              <a:buSzPts val="1800"/>
              <a:buFont typeface="Arial"/>
              <a:buNone/>
              <a:defRPr b="0" i="0" sz="1800">
                <a:solidFill>
                  <a:srgbClr val="3F3F3F"/>
                </a:solidFill>
                <a:latin typeface="Arial"/>
                <a:ea typeface="Arial"/>
                <a:cs typeface="Arial"/>
                <a:sym typeface="Arial"/>
              </a:defRPr>
            </a:lvl1pPr>
            <a:lvl2pPr indent="-228600" lvl="1" marL="914400" algn="l">
              <a:lnSpc>
                <a:spcPct val="90000"/>
              </a:lnSpc>
              <a:spcBef>
                <a:spcPts val="400"/>
              </a:spcBef>
              <a:spcAft>
                <a:spcPts val="0"/>
              </a:spcAft>
              <a:buClr>
                <a:srgbClr val="262626"/>
              </a:buClr>
              <a:buSzPts val="1100"/>
              <a:buNone/>
              <a:defRPr sz="1100"/>
            </a:lvl2pPr>
            <a:lvl3pPr indent="-228600" lvl="2" marL="1371600" algn="l">
              <a:lnSpc>
                <a:spcPct val="90000"/>
              </a:lnSpc>
              <a:spcBef>
                <a:spcPts val="400"/>
              </a:spcBef>
              <a:spcAft>
                <a:spcPts val="0"/>
              </a:spcAft>
              <a:buClr>
                <a:srgbClr val="262626"/>
              </a:buClr>
              <a:buSzPts val="900"/>
              <a:buNone/>
              <a:defRPr sz="900"/>
            </a:lvl3pPr>
            <a:lvl4pPr indent="-228600" lvl="3" marL="1828800" algn="l">
              <a:lnSpc>
                <a:spcPct val="90000"/>
              </a:lnSpc>
              <a:spcBef>
                <a:spcPts val="400"/>
              </a:spcBef>
              <a:spcAft>
                <a:spcPts val="0"/>
              </a:spcAft>
              <a:buClr>
                <a:srgbClr val="262626"/>
              </a:buClr>
              <a:buSzPts val="800"/>
              <a:buNone/>
              <a:defRPr sz="800"/>
            </a:lvl4pPr>
            <a:lvl5pPr indent="-228600" lvl="4" marL="2286000" algn="l">
              <a:lnSpc>
                <a:spcPct val="90000"/>
              </a:lnSpc>
              <a:spcBef>
                <a:spcPts val="400"/>
              </a:spcBef>
              <a:spcAft>
                <a:spcPts val="0"/>
              </a:spcAft>
              <a:buClr>
                <a:srgbClr val="262626"/>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pic>
        <p:nvPicPr>
          <p:cNvPr id="27" name="Google Shape;27;p11"/>
          <p:cNvPicPr preferRelativeResize="0"/>
          <p:nvPr/>
        </p:nvPicPr>
        <p:blipFill rotWithShape="1">
          <a:blip r:embed="rId2">
            <a:alphaModFix/>
          </a:blip>
          <a:srcRect b="0" l="0" r="0" t="0"/>
          <a:stretch/>
        </p:blipFill>
        <p:spPr>
          <a:xfrm>
            <a:off x="7702990" y="3883794"/>
            <a:ext cx="1441009" cy="12597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ic Title">
  <p:cSld name="Full Pic Title">
    <p:spTree>
      <p:nvGrpSpPr>
        <p:cNvPr id="28" name="Shape 28"/>
        <p:cNvGrpSpPr/>
        <p:nvPr/>
      </p:nvGrpSpPr>
      <p:grpSpPr>
        <a:xfrm>
          <a:off x="0" y="0"/>
          <a:ext cx="0" cy="0"/>
          <a:chOff x="0" y="0"/>
          <a:chExt cx="0" cy="0"/>
        </a:xfrm>
      </p:grpSpPr>
      <p:sp>
        <p:nvSpPr>
          <p:cNvPr id="29" name="Google Shape;29;p12"/>
          <p:cNvSpPr/>
          <p:nvPr>
            <p:ph idx="2" type="pic"/>
          </p:nvPr>
        </p:nvSpPr>
        <p:spPr>
          <a:xfrm>
            <a:off x="0" y="1013254"/>
            <a:ext cx="9144000" cy="4130400"/>
          </a:xfrm>
          <a:prstGeom prst="rect">
            <a:avLst/>
          </a:prstGeom>
          <a:noFill/>
          <a:ln>
            <a:noFill/>
          </a:ln>
        </p:spPr>
      </p:sp>
      <p:sp>
        <p:nvSpPr>
          <p:cNvPr id="30" name="Google Shape;30;p12"/>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2400"/>
              <a:buFont typeface="Arial"/>
              <a:buNone/>
              <a:defRPr b="0" i="0" sz="24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12"/>
          <p:cNvSpPr txBox="1"/>
          <p:nvPr>
            <p:ph idx="1" type="body"/>
          </p:nvPr>
        </p:nvSpPr>
        <p:spPr>
          <a:xfrm>
            <a:off x="7672387" y="3854053"/>
            <a:ext cx="1471500" cy="12894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2100"/>
              <a:buNone/>
              <a:defRPr/>
            </a:lvl1pPr>
            <a:lvl2pPr indent="-228600" lvl="1" marL="914400" algn="l">
              <a:lnSpc>
                <a:spcPct val="90000"/>
              </a:lnSpc>
              <a:spcBef>
                <a:spcPts val="400"/>
              </a:spcBef>
              <a:spcAft>
                <a:spcPts val="0"/>
              </a:spcAft>
              <a:buClr>
                <a:srgbClr val="262626"/>
              </a:buClr>
              <a:buSzPts val="1800"/>
              <a:buNone/>
              <a:defRPr/>
            </a:lvl2pPr>
            <a:lvl3pPr indent="-228600" lvl="2" marL="1371600" algn="l">
              <a:lnSpc>
                <a:spcPct val="90000"/>
              </a:lnSpc>
              <a:spcBef>
                <a:spcPts val="400"/>
              </a:spcBef>
              <a:spcAft>
                <a:spcPts val="0"/>
              </a:spcAft>
              <a:buClr>
                <a:srgbClr val="262626"/>
              </a:buClr>
              <a:buSzPts val="1500"/>
              <a:buNone/>
              <a:defRPr/>
            </a:lvl3pPr>
            <a:lvl4pPr indent="-228600" lvl="3" marL="1828800" algn="l">
              <a:lnSpc>
                <a:spcPct val="90000"/>
              </a:lnSpc>
              <a:spcBef>
                <a:spcPts val="400"/>
              </a:spcBef>
              <a:spcAft>
                <a:spcPts val="0"/>
              </a:spcAft>
              <a:buClr>
                <a:srgbClr val="262626"/>
              </a:buClr>
              <a:buSzPts val="1400"/>
              <a:buNone/>
              <a:defRPr/>
            </a:lvl4pPr>
            <a:lvl5pPr indent="-228600" lvl="4" marL="2286000" algn="l">
              <a:lnSpc>
                <a:spcPct val="90000"/>
              </a:lnSpc>
              <a:spcBef>
                <a:spcPts val="400"/>
              </a:spcBef>
              <a:spcAft>
                <a:spcPts val="0"/>
              </a:spcAft>
              <a:buClr>
                <a:srgbClr val="262626"/>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12"/>
          <p:cNvSpPr txBox="1"/>
          <p:nvPr>
            <p:ph idx="3" type="body"/>
          </p:nvPr>
        </p:nvSpPr>
        <p:spPr>
          <a:xfrm>
            <a:off x="204659" y="4686243"/>
            <a:ext cx="2478900" cy="2562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F3F3F"/>
              </a:buClr>
              <a:buSzPts val="1400"/>
              <a:buNone/>
              <a:defRPr b="0" i="0" sz="14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ic">
  <p:cSld name="Full Pic">
    <p:spTree>
      <p:nvGrpSpPr>
        <p:cNvPr id="33" name="Shape 33"/>
        <p:cNvGrpSpPr/>
        <p:nvPr/>
      </p:nvGrpSpPr>
      <p:grpSpPr>
        <a:xfrm>
          <a:off x="0" y="0"/>
          <a:ext cx="0" cy="0"/>
          <a:chOff x="0" y="0"/>
          <a:chExt cx="0" cy="0"/>
        </a:xfrm>
      </p:grpSpPr>
      <p:sp>
        <p:nvSpPr>
          <p:cNvPr id="34" name="Google Shape;34;p13"/>
          <p:cNvSpPr/>
          <p:nvPr>
            <p:ph idx="2" type="pic"/>
          </p:nvPr>
        </p:nvSpPr>
        <p:spPr>
          <a:xfrm>
            <a:off x="1" y="1"/>
            <a:ext cx="9144000" cy="5143500"/>
          </a:xfrm>
          <a:prstGeom prst="rect">
            <a:avLst/>
          </a:prstGeom>
          <a:noFill/>
          <a:ln>
            <a:noFill/>
          </a:ln>
        </p:spPr>
      </p:sp>
      <p:sp>
        <p:nvSpPr>
          <p:cNvPr id="35" name="Google Shape;35;p13"/>
          <p:cNvSpPr txBox="1"/>
          <p:nvPr>
            <p:ph idx="1" type="body"/>
          </p:nvPr>
        </p:nvSpPr>
        <p:spPr>
          <a:xfrm>
            <a:off x="7672387" y="3854053"/>
            <a:ext cx="1471500" cy="12894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2100"/>
              <a:buNone/>
              <a:defRPr/>
            </a:lvl1pPr>
            <a:lvl2pPr indent="-228600" lvl="1" marL="914400" algn="l">
              <a:lnSpc>
                <a:spcPct val="90000"/>
              </a:lnSpc>
              <a:spcBef>
                <a:spcPts val="400"/>
              </a:spcBef>
              <a:spcAft>
                <a:spcPts val="0"/>
              </a:spcAft>
              <a:buClr>
                <a:srgbClr val="262626"/>
              </a:buClr>
              <a:buSzPts val="1800"/>
              <a:buNone/>
              <a:defRPr/>
            </a:lvl2pPr>
            <a:lvl3pPr indent="-228600" lvl="2" marL="1371600" algn="l">
              <a:lnSpc>
                <a:spcPct val="90000"/>
              </a:lnSpc>
              <a:spcBef>
                <a:spcPts val="400"/>
              </a:spcBef>
              <a:spcAft>
                <a:spcPts val="0"/>
              </a:spcAft>
              <a:buClr>
                <a:srgbClr val="262626"/>
              </a:buClr>
              <a:buSzPts val="1500"/>
              <a:buNone/>
              <a:defRPr/>
            </a:lvl3pPr>
            <a:lvl4pPr indent="-228600" lvl="3" marL="1828800" algn="l">
              <a:lnSpc>
                <a:spcPct val="90000"/>
              </a:lnSpc>
              <a:spcBef>
                <a:spcPts val="400"/>
              </a:spcBef>
              <a:spcAft>
                <a:spcPts val="0"/>
              </a:spcAft>
              <a:buClr>
                <a:srgbClr val="262626"/>
              </a:buClr>
              <a:buSzPts val="1400"/>
              <a:buNone/>
              <a:defRPr/>
            </a:lvl4pPr>
            <a:lvl5pPr indent="-228600" lvl="4" marL="2286000" algn="l">
              <a:lnSpc>
                <a:spcPct val="90000"/>
              </a:lnSpc>
              <a:spcBef>
                <a:spcPts val="400"/>
              </a:spcBef>
              <a:spcAft>
                <a:spcPts val="0"/>
              </a:spcAft>
              <a:buClr>
                <a:srgbClr val="262626"/>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13"/>
          <p:cNvSpPr txBox="1"/>
          <p:nvPr>
            <p:ph idx="3" type="body"/>
          </p:nvPr>
        </p:nvSpPr>
        <p:spPr>
          <a:xfrm>
            <a:off x="204659" y="4686243"/>
            <a:ext cx="2478900" cy="2562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F3F3F"/>
              </a:buClr>
              <a:buSzPts val="1400"/>
              <a:buNone/>
              <a:defRPr b="0" i="0" sz="14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ic Text Box">
  <p:cSld name="Full Pic Text Box">
    <p:spTree>
      <p:nvGrpSpPr>
        <p:cNvPr id="37" name="Shape 37"/>
        <p:cNvGrpSpPr/>
        <p:nvPr/>
      </p:nvGrpSpPr>
      <p:grpSpPr>
        <a:xfrm>
          <a:off x="0" y="0"/>
          <a:ext cx="0" cy="0"/>
          <a:chOff x="0" y="0"/>
          <a:chExt cx="0" cy="0"/>
        </a:xfrm>
      </p:grpSpPr>
      <p:sp>
        <p:nvSpPr>
          <p:cNvPr id="38" name="Google Shape;38;p14"/>
          <p:cNvSpPr/>
          <p:nvPr>
            <p:ph idx="2" type="pic"/>
          </p:nvPr>
        </p:nvSpPr>
        <p:spPr>
          <a:xfrm>
            <a:off x="1" y="1"/>
            <a:ext cx="9144000" cy="5143500"/>
          </a:xfrm>
          <a:prstGeom prst="rect">
            <a:avLst/>
          </a:prstGeom>
          <a:noFill/>
          <a:ln>
            <a:noFill/>
          </a:ln>
        </p:spPr>
      </p:sp>
      <p:sp>
        <p:nvSpPr>
          <p:cNvPr id="39" name="Google Shape;39;p14"/>
          <p:cNvSpPr txBox="1"/>
          <p:nvPr>
            <p:ph idx="1" type="body"/>
          </p:nvPr>
        </p:nvSpPr>
        <p:spPr>
          <a:xfrm>
            <a:off x="3236093" y="2380365"/>
            <a:ext cx="2671800" cy="6510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rgbClr val="3F3F3F"/>
              </a:buClr>
              <a:buSzPts val="2100"/>
              <a:buNone/>
              <a:defRPr b="0" i="0" sz="21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14"/>
          <p:cNvSpPr txBox="1"/>
          <p:nvPr>
            <p:ph idx="3" type="body"/>
          </p:nvPr>
        </p:nvSpPr>
        <p:spPr>
          <a:xfrm>
            <a:off x="7672387" y="3854053"/>
            <a:ext cx="1471500" cy="12894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2100"/>
              <a:buNone/>
              <a:defRPr/>
            </a:lvl1pPr>
            <a:lvl2pPr indent="-228600" lvl="1" marL="914400" algn="l">
              <a:lnSpc>
                <a:spcPct val="90000"/>
              </a:lnSpc>
              <a:spcBef>
                <a:spcPts val="400"/>
              </a:spcBef>
              <a:spcAft>
                <a:spcPts val="0"/>
              </a:spcAft>
              <a:buClr>
                <a:srgbClr val="262626"/>
              </a:buClr>
              <a:buSzPts val="1800"/>
              <a:buNone/>
              <a:defRPr/>
            </a:lvl2pPr>
            <a:lvl3pPr indent="-228600" lvl="2" marL="1371600" algn="l">
              <a:lnSpc>
                <a:spcPct val="90000"/>
              </a:lnSpc>
              <a:spcBef>
                <a:spcPts val="400"/>
              </a:spcBef>
              <a:spcAft>
                <a:spcPts val="0"/>
              </a:spcAft>
              <a:buClr>
                <a:srgbClr val="262626"/>
              </a:buClr>
              <a:buSzPts val="1500"/>
              <a:buNone/>
              <a:defRPr/>
            </a:lvl3pPr>
            <a:lvl4pPr indent="-228600" lvl="3" marL="1828800" algn="l">
              <a:lnSpc>
                <a:spcPct val="90000"/>
              </a:lnSpc>
              <a:spcBef>
                <a:spcPts val="400"/>
              </a:spcBef>
              <a:spcAft>
                <a:spcPts val="0"/>
              </a:spcAft>
              <a:buClr>
                <a:srgbClr val="262626"/>
              </a:buClr>
              <a:buSzPts val="1400"/>
              <a:buNone/>
              <a:defRPr/>
            </a:lvl4pPr>
            <a:lvl5pPr indent="-228600" lvl="4" marL="2286000" algn="l">
              <a:lnSpc>
                <a:spcPct val="90000"/>
              </a:lnSpc>
              <a:spcBef>
                <a:spcPts val="400"/>
              </a:spcBef>
              <a:spcAft>
                <a:spcPts val="0"/>
              </a:spcAft>
              <a:buClr>
                <a:srgbClr val="262626"/>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14"/>
          <p:cNvSpPr txBox="1"/>
          <p:nvPr>
            <p:ph idx="4" type="body"/>
          </p:nvPr>
        </p:nvSpPr>
        <p:spPr>
          <a:xfrm>
            <a:off x="204659" y="4686243"/>
            <a:ext cx="2478900" cy="2562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F3F3F"/>
              </a:buClr>
              <a:buSzPts val="1400"/>
              <a:buNone/>
              <a:defRPr b="0" i="0" sz="14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Pic">
  <p:cSld name="Text &amp; Pic">
    <p:spTree>
      <p:nvGrpSpPr>
        <p:cNvPr id="42" name="Shape 42"/>
        <p:cNvGrpSpPr/>
        <p:nvPr/>
      </p:nvGrpSpPr>
      <p:grpSpPr>
        <a:xfrm>
          <a:off x="0" y="0"/>
          <a:ext cx="0" cy="0"/>
          <a:chOff x="0" y="0"/>
          <a:chExt cx="0" cy="0"/>
        </a:xfrm>
      </p:grpSpPr>
      <p:sp>
        <p:nvSpPr>
          <p:cNvPr id="43" name="Google Shape;43;p15"/>
          <p:cNvSpPr txBox="1"/>
          <p:nvPr>
            <p:ph idx="1" type="body"/>
          </p:nvPr>
        </p:nvSpPr>
        <p:spPr>
          <a:xfrm>
            <a:off x="272351" y="1013254"/>
            <a:ext cx="4052400" cy="3855300"/>
          </a:xfrm>
          <a:prstGeom prst="rect">
            <a:avLst/>
          </a:prstGeom>
          <a:noFill/>
          <a:ln>
            <a:noFill/>
          </a:ln>
        </p:spPr>
        <p:txBody>
          <a:bodyPr anchorCtr="0" anchor="t" bIns="34275" lIns="68575" spcFirstLastPara="1" rIns="68575" wrap="square" tIns="34275">
            <a:noAutofit/>
          </a:bodyPr>
          <a:lstStyle>
            <a:lvl1pPr indent="-228600" lvl="0" marL="457200" algn="l">
              <a:lnSpc>
                <a:spcPct val="120000"/>
              </a:lnSpc>
              <a:spcBef>
                <a:spcPts val="800"/>
              </a:spcBef>
              <a:spcAft>
                <a:spcPts val="0"/>
              </a:spcAft>
              <a:buClr>
                <a:srgbClr val="3F3F3F"/>
              </a:buClr>
              <a:buSzPts val="1800"/>
              <a:buNone/>
              <a:defRPr b="0" i="0" sz="1800">
                <a:solidFill>
                  <a:srgbClr val="3F3F3F"/>
                </a:solidFill>
                <a:latin typeface="Arial"/>
                <a:ea typeface="Arial"/>
                <a:cs typeface="Arial"/>
                <a:sym typeface="Arial"/>
              </a:defRPr>
            </a:lvl1pPr>
            <a:lvl2pPr indent="-228600" lvl="1" marL="914400" algn="l">
              <a:lnSpc>
                <a:spcPct val="90000"/>
              </a:lnSpc>
              <a:spcBef>
                <a:spcPts val="400"/>
              </a:spcBef>
              <a:spcAft>
                <a:spcPts val="0"/>
              </a:spcAft>
              <a:buClr>
                <a:srgbClr val="262626"/>
              </a:buClr>
              <a:buSzPts val="1100"/>
              <a:buNone/>
              <a:defRPr sz="1100"/>
            </a:lvl2pPr>
            <a:lvl3pPr indent="-228600" lvl="2" marL="1371600" algn="l">
              <a:lnSpc>
                <a:spcPct val="90000"/>
              </a:lnSpc>
              <a:spcBef>
                <a:spcPts val="400"/>
              </a:spcBef>
              <a:spcAft>
                <a:spcPts val="0"/>
              </a:spcAft>
              <a:buClr>
                <a:srgbClr val="262626"/>
              </a:buClr>
              <a:buSzPts val="900"/>
              <a:buNone/>
              <a:defRPr sz="900"/>
            </a:lvl3pPr>
            <a:lvl4pPr indent="-228600" lvl="3" marL="1828800" algn="l">
              <a:lnSpc>
                <a:spcPct val="90000"/>
              </a:lnSpc>
              <a:spcBef>
                <a:spcPts val="400"/>
              </a:spcBef>
              <a:spcAft>
                <a:spcPts val="0"/>
              </a:spcAft>
              <a:buClr>
                <a:srgbClr val="262626"/>
              </a:buClr>
              <a:buSzPts val="800"/>
              <a:buNone/>
              <a:defRPr sz="800"/>
            </a:lvl4pPr>
            <a:lvl5pPr indent="-228600" lvl="4" marL="2286000" algn="l">
              <a:lnSpc>
                <a:spcPct val="90000"/>
              </a:lnSpc>
              <a:spcBef>
                <a:spcPts val="400"/>
              </a:spcBef>
              <a:spcAft>
                <a:spcPts val="0"/>
              </a:spcAft>
              <a:buClr>
                <a:srgbClr val="262626"/>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4" name="Google Shape;44;p15"/>
          <p:cNvSpPr/>
          <p:nvPr>
            <p:ph idx="2" type="pic"/>
          </p:nvPr>
        </p:nvSpPr>
        <p:spPr>
          <a:xfrm>
            <a:off x="4627606" y="1013254"/>
            <a:ext cx="4516500" cy="4130400"/>
          </a:xfrm>
          <a:prstGeom prst="rect">
            <a:avLst/>
          </a:prstGeom>
          <a:noFill/>
          <a:ln>
            <a:noFill/>
          </a:ln>
        </p:spPr>
      </p:sp>
      <p:sp>
        <p:nvSpPr>
          <p:cNvPr id="45" name="Google Shape;45;p15"/>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2400"/>
              <a:buFont typeface="Arial"/>
              <a:buNone/>
              <a:defRPr b="0" i="0" sz="24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15"/>
          <p:cNvSpPr txBox="1"/>
          <p:nvPr>
            <p:ph idx="3" type="body"/>
          </p:nvPr>
        </p:nvSpPr>
        <p:spPr>
          <a:xfrm>
            <a:off x="7672387" y="3854053"/>
            <a:ext cx="1471500" cy="12894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2100"/>
              <a:buNone/>
              <a:defRPr/>
            </a:lvl1pPr>
            <a:lvl2pPr indent="-228600" lvl="1" marL="914400" algn="l">
              <a:lnSpc>
                <a:spcPct val="90000"/>
              </a:lnSpc>
              <a:spcBef>
                <a:spcPts val="400"/>
              </a:spcBef>
              <a:spcAft>
                <a:spcPts val="0"/>
              </a:spcAft>
              <a:buClr>
                <a:srgbClr val="262626"/>
              </a:buClr>
              <a:buSzPts val="1800"/>
              <a:buNone/>
              <a:defRPr/>
            </a:lvl2pPr>
            <a:lvl3pPr indent="-228600" lvl="2" marL="1371600" algn="l">
              <a:lnSpc>
                <a:spcPct val="90000"/>
              </a:lnSpc>
              <a:spcBef>
                <a:spcPts val="400"/>
              </a:spcBef>
              <a:spcAft>
                <a:spcPts val="0"/>
              </a:spcAft>
              <a:buClr>
                <a:srgbClr val="262626"/>
              </a:buClr>
              <a:buSzPts val="1500"/>
              <a:buNone/>
              <a:defRPr/>
            </a:lvl3pPr>
            <a:lvl4pPr indent="-228600" lvl="3" marL="1828800" algn="l">
              <a:lnSpc>
                <a:spcPct val="90000"/>
              </a:lnSpc>
              <a:spcBef>
                <a:spcPts val="400"/>
              </a:spcBef>
              <a:spcAft>
                <a:spcPts val="0"/>
              </a:spcAft>
              <a:buClr>
                <a:srgbClr val="262626"/>
              </a:buClr>
              <a:buSzPts val="1400"/>
              <a:buNone/>
              <a:defRPr/>
            </a:lvl4pPr>
            <a:lvl5pPr indent="-228600" lvl="4" marL="2286000" algn="l">
              <a:lnSpc>
                <a:spcPct val="90000"/>
              </a:lnSpc>
              <a:spcBef>
                <a:spcPts val="400"/>
              </a:spcBef>
              <a:spcAft>
                <a:spcPts val="0"/>
              </a:spcAft>
              <a:buClr>
                <a:srgbClr val="262626"/>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 name="Google Shape;47;p15"/>
          <p:cNvSpPr txBox="1"/>
          <p:nvPr>
            <p:ph idx="4" type="body"/>
          </p:nvPr>
        </p:nvSpPr>
        <p:spPr>
          <a:xfrm>
            <a:off x="4811445" y="4686243"/>
            <a:ext cx="2478900" cy="2562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F3F3F"/>
              </a:buClr>
              <a:buSzPts val="1400"/>
              <a:buNone/>
              <a:defRPr b="0" i="0" sz="14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mp; Pic">
  <p:cSld name="Bullets &amp; Pic">
    <p:spTree>
      <p:nvGrpSpPr>
        <p:cNvPr id="48" name="Shape 48"/>
        <p:cNvGrpSpPr/>
        <p:nvPr/>
      </p:nvGrpSpPr>
      <p:grpSpPr>
        <a:xfrm>
          <a:off x="0" y="0"/>
          <a:ext cx="0" cy="0"/>
          <a:chOff x="0" y="0"/>
          <a:chExt cx="0" cy="0"/>
        </a:xfrm>
      </p:grpSpPr>
      <p:sp>
        <p:nvSpPr>
          <p:cNvPr id="49" name="Google Shape;49;p16"/>
          <p:cNvSpPr txBox="1"/>
          <p:nvPr>
            <p:ph idx="1" type="body"/>
          </p:nvPr>
        </p:nvSpPr>
        <p:spPr>
          <a:xfrm>
            <a:off x="272351" y="1013254"/>
            <a:ext cx="4065000" cy="3855300"/>
          </a:xfrm>
          <a:prstGeom prst="rect">
            <a:avLst/>
          </a:prstGeom>
          <a:noFill/>
          <a:ln>
            <a:noFill/>
          </a:ln>
        </p:spPr>
        <p:txBody>
          <a:bodyPr anchorCtr="0" anchor="t" bIns="34275" lIns="68575" spcFirstLastPara="1" rIns="68575" wrap="square" tIns="34275">
            <a:noAutofit/>
          </a:bodyPr>
          <a:lstStyle>
            <a:lvl1pPr indent="-342900" lvl="0" marL="457200" algn="l">
              <a:lnSpc>
                <a:spcPct val="120000"/>
              </a:lnSpc>
              <a:spcBef>
                <a:spcPts val="800"/>
              </a:spcBef>
              <a:spcAft>
                <a:spcPts val="0"/>
              </a:spcAft>
              <a:buClr>
                <a:srgbClr val="00A585"/>
              </a:buClr>
              <a:buSzPts val="1800"/>
              <a:buFont typeface="NTR"/>
              <a:buChar char="●"/>
              <a:defRPr b="0" i="0" sz="1800">
                <a:solidFill>
                  <a:srgbClr val="3F3F3F"/>
                </a:solidFill>
                <a:latin typeface="Arial"/>
                <a:ea typeface="Arial"/>
                <a:cs typeface="Arial"/>
                <a:sym typeface="Arial"/>
              </a:defRPr>
            </a:lvl1pPr>
            <a:lvl2pPr indent="-323850" lvl="1" marL="914400" algn="l">
              <a:lnSpc>
                <a:spcPct val="120000"/>
              </a:lnSpc>
              <a:spcBef>
                <a:spcPts val="400"/>
              </a:spcBef>
              <a:spcAft>
                <a:spcPts val="0"/>
              </a:spcAft>
              <a:buClr>
                <a:srgbClr val="00A585"/>
              </a:buClr>
              <a:buSzPts val="1500"/>
              <a:buFont typeface="NTR"/>
              <a:buChar char="●"/>
              <a:defRPr b="0" i="0" sz="1500">
                <a:solidFill>
                  <a:srgbClr val="3F3F3F"/>
                </a:solidFill>
                <a:latin typeface="Arial"/>
                <a:ea typeface="Arial"/>
                <a:cs typeface="Arial"/>
                <a:sym typeface="Arial"/>
              </a:defRPr>
            </a:lvl2pPr>
            <a:lvl3pPr indent="-317500" lvl="2" marL="13716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3pPr>
            <a:lvl4pPr indent="-317500" lvl="3" marL="18288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4pPr>
            <a:lvl5pPr indent="-317500" lvl="4" marL="2286000" algn="l">
              <a:lnSpc>
                <a:spcPct val="120000"/>
              </a:lnSpc>
              <a:spcBef>
                <a:spcPts val="400"/>
              </a:spcBef>
              <a:spcAft>
                <a:spcPts val="0"/>
              </a:spcAft>
              <a:buClr>
                <a:srgbClr val="00A585"/>
              </a:buClr>
              <a:buSzPts val="1400"/>
              <a:buFont typeface="NTR"/>
              <a:buChar char="●"/>
              <a:defRPr b="0" i="0" sz="1400">
                <a:solidFill>
                  <a:srgbClr val="3F3F3F"/>
                </a:solidFill>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 name="Google Shape;50;p16"/>
          <p:cNvSpPr/>
          <p:nvPr>
            <p:ph idx="2" type="pic"/>
          </p:nvPr>
        </p:nvSpPr>
        <p:spPr>
          <a:xfrm>
            <a:off x="4627606" y="1013255"/>
            <a:ext cx="4516500" cy="4130400"/>
          </a:xfrm>
          <a:prstGeom prst="rect">
            <a:avLst/>
          </a:prstGeom>
          <a:noFill/>
          <a:ln>
            <a:noFill/>
          </a:ln>
        </p:spPr>
      </p:sp>
      <p:sp>
        <p:nvSpPr>
          <p:cNvPr id="51" name="Google Shape;51;p16"/>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3F3F3F"/>
              </a:buClr>
              <a:buSzPts val="2400"/>
              <a:buFont typeface="Arial"/>
              <a:buNone/>
              <a:defRPr b="0" i="0" sz="2400">
                <a:solidFill>
                  <a:srgbClr val="3F3F3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6"/>
          <p:cNvSpPr txBox="1"/>
          <p:nvPr>
            <p:ph idx="3" type="body"/>
          </p:nvPr>
        </p:nvSpPr>
        <p:spPr>
          <a:xfrm>
            <a:off x="7672387" y="3854053"/>
            <a:ext cx="1471500" cy="12894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262626"/>
              </a:buClr>
              <a:buSzPts val="2100"/>
              <a:buNone/>
              <a:defRPr/>
            </a:lvl1pPr>
            <a:lvl2pPr indent="-228600" lvl="1" marL="914400" algn="l">
              <a:lnSpc>
                <a:spcPct val="90000"/>
              </a:lnSpc>
              <a:spcBef>
                <a:spcPts val="400"/>
              </a:spcBef>
              <a:spcAft>
                <a:spcPts val="0"/>
              </a:spcAft>
              <a:buClr>
                <a:srgbClr val="262626"/>
              </a:buClr>
              <a:buSzPts val="1800"/>
              <a:buNone/>
              <a:defRPr/>
            </a:lvl2pPr>
            <a:lvl3pPr indent="-228600" lvl="2" marL="1371600" algn="l">
              <a:lnSpc>
                <a:spcPct val="90000"/>
              </a:lnSpc>
              <a:spcBef>
                <a:spcPts val="400"/>
              </a:spcBef>
              <a:spcAft>
                <a:spcPts val="0"/>
              </a:spcAft>
              <a:buClr>
                <a:srgbClr val="262626"/>
              </a:buClr>
              <a:buSzPts val="1500"/>
              <a:buNone/>
              <a:defRPr/>
            </a:lvl3pPr>
            <a:lvl4pPr indent="-228600" lvl="3" marL="1828800" algn="l">
              <a:lnSpc>
                <a:spcPct val="90000"/>
              </a:lnSpc>
              <a:spcBef>
                <a:spcPts val="400"/>
              </a:spcBef>
              <a:spcAft>
                <a:spcPts val="0"/>
              </a:spcAft>
              <a:buClr>
                <a:srgbClr val="262626"/>
              </a:buClr>
              <a:buSzPts val="1400"/>
              <a:buNone/>
              <a:defRPr/>
            </a:lvl4pPr>
            <a:lvl5pPr indent="-228600" lvl="4" marL="2286000" algn="l">
              <a:lnSpc>
                <a:spcPct val="90000"/>
              </a:lnSpc>
              <a:spcBef>
                <a:spcPts val="400"/>
              </a:spcBef>
              <a:spcAft>
                <a:spcPts val="0"/>
              </a:spcAft>
              <a:buClr>
                <a:srgbClr val="262626"/>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6"/>
          <p:cNvSpPr txBox="1"/>
          <p:nvPr>
            <p:ph idx="4" type="body"/>
          </p:nvPr>
        </p:nvSpPr>
        <p:spPr>
          <a:xfrm>
            <a:off x="4811445" y="4686243"/>
            <a:ext cx="2478900" cy="256200"/>
          </a:xfrm>
          <a:prstGeom prst="rect">
            <a:avLst/>
          </a:prstGeom>
          <a:solidFill>
            <a:schemeClr val="lt1"/>
          </a:solid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3F3F3F"/>
              </a:buClr>
              <a:buSzPts val="1400"/>
              <a:buNone/>
              <a:defRPr b="0" i="0" sz="1400">
                <a:solidFill>
                  <a:srgbClr val="3F3F3F"/>
                </a:solidFill>
                <a:latin typeface="Arial"/>
                <a:ea typeface="Arial"/>
                <a:cs typeface="Arial"/>
                <a:sym typeface="Arial"/>
              </a:defRPr>
            </a:lvl1pPr>
            <a:lvl2pPr indent="-317500" lvl="1" marL="914400" algn="l">
              <a:lnSpc>
                <a:spcPct val="90000"/>
              </a:lnSpc>
              <a:spcBef>
                <a:spcPts val="400"/>
              </a:spcBef>
              <a:spcAft>
                <a:spcPts val="0"/>
              </a:spcAft>
              <a:buClr>
                <a:srgbClr val="262626"/>
              </a:buClr>
              <a:buSzPts val="1400"/>
              <a:buChar char="•"/>
              <a:defRPr/>
            </a:lvl2pPr>
            <a:lvl3pPr indent="-317500" lvl="2" marL="1371600" algn="l">
              <a:lnSpc>
                <a:spcPct val="90000"/>
              </a:lnSpc>
              <a:spcBef>
                <a:spcPts val="400"/>
              </a:spcBef>
              <a:spcAft>
                <a:spcPts val="0"/>
              </a:spcAft>
              <a:buClr>
                <a:srgbClr val="262626"/>
              </a:buClr>
              <a:buSzPts val="1400"/>
              <a:buChar char="•"/>
              <a:defRPr/>
            </a:lvl3pPr>
            <a:lvl4pPr indent="-317500" lvl="3" marL="1828800" algn="l">
              <a:lnSpc>
                <a:spcPct val="90000"/>
              </a:lnSpc>
              <a:spcBef>
                <a:spcPts val="400"/>
              </a:spcBef>
              <a:spcAft>
                <a:spcPts val="0"/>
              </a:spcAft>
              <a:buClr>
                <a:srgbClr val="262626"/>
              </a:buClr>
              <a:buSzPts val="1400"/>
              <a:buChar char="•"/>
              <a:defRPr/>
            </a:lvl4pPr>
            <a:lvl5pPr indent="-317500" lvl="4" marL="2286000" algn="l">
              <a:lnSpc>
                <a:spcPct val="90000"/>
              </a:lnSpc>
              <a:spcBef>
                <a:spcPts val="400"/>
              </a:spcBef>
              <a:spcAft>
                <a:spcPts val="0"/>
              </a:spcAft>
              <a:buClr>
                <a:srgbClr val="26262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262626"/>
              </a:buClr>
              <a:buSzPts val="3300"/>
              <a:buFont typeface="Arial"/>
              <a:buNone/>
              <a:defRPr b="0" i="0" sz="3300" u="none" cap="none" strike="noStrike">
                <a:solidFill>
                  <a:srgbClr val="262626"/>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262626"/>
              </a:buClr>
              <a:buSzPts val="2100"/>
              <a:buFont typeface="Arial"/>
              <a:buChar char="•"/>
              <a:defRPr b="0" i="0" sz="2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rgbClr val="262626"/>
              </a:buClr>
              <a:buSzPts val="1800"/>
              <a:buFont typeface="Arial"/>
              <a:buChar char="•"/>
              <a:defRPr b="0" i="0" sz="1800" u="none" cap="none" strike="noStrike">
                <a:solidFill>
                  <a:srgbClr val="262626"/>
                </a:solidFill>
                <a:latin typeface="Arial"/>
                <a:ea typeface="Arial"/>
                <a:cs typeface="Arial"/>
                <a:sym typeface="Arial"/>
              </a:defRPr>
            </a:lvl2pPr>
            <a:lvl3pPr indent="-323850" lvl="2" marL="1371600" marR="0" rtl="0" algn="l">
              <a:lnSpc>
                <a:spcPct val="90000"/>
              </a:lnSpc>
              <a:spcBef>
                <a:spcPts val="400"/>
              </a:spcBef>
              <a:spcAft>
                <a:spcPts val="0"/>
              </a:spcAft>
              <a:buClr>
                <a:srgbClr val="262626"/>
              </a:buClr>
              <a:buSzPts val="1500"/>
              <a:buFont typeface="Arial"/>
              <a:buChar char="•"/>
              <a:defRPr b="0" i="0" sz="1500" u="none" cap="none" strike="noStrike">
                <a:solidFill>
                  <a:srgbClr val="262626"/>
                </a:solidFill>
                <a:latin typeface="Arial"/>
                <a:ea typeface="Arial"/>
                <a:cs typeface="Arial"/>
                <a:sym typeface="Arial"/>
              </a:defRPr>
            </a:lvl3pPr>
            <a:lvl4pPr indent="-317500" lvl="3" marL="1828800" marR="0" rtl="0" algn="l">
              <a:lnSpc>
                <a:spcPct val="90000"/>
              </a:lnSpc>
              <a:spcBef>
                <a:spcPts val="400"/>
              </a:spcBef>
              <a:spcAft>
                <a:spcPts val="0"/>
              </a:spcAft>
              <a:buClr>
                <a:srgbClr val="262626"/>
              </a:buClr>
              <a:buSzPts val="1400"/>
              <a:buFont typeface="Arial"/>
              <a:buChar char="•"/>
              <a:defRPr b="0" i="0" sz="1400" u="none" cap="none" strike="noStrike">
                <a:solidFill>
                  <a:srgbClr val="262626"/>
                </a:solidFill>
                <a:latin typeface="Arial"/>
                <a:ea typeface="Arial"/>
                <a:cs typeface="Arial"/>
                <a:sym typeface="Arial"/>
              </a:defRPr>
            </a:lvl4pPr>
            <a:lvl5pPr indent="-317500" lvl="4" marL="2286000" marR="0" rtl="0" algn="l">
              <a:lnSpc>
                <a:spcPct val="90000"/>
              </a:lnSpc>
              <a:spcBef>
                <a:spcPts val="400"/>
              </a:spcBef>
              <a:spcAft>
                <a:spcPts val="0"/>
              </a:spcAft>
              <a:buClr>
                <a:srgbClr val="262626"/>
              </a:buClr>
              <a:buSzPts val="1400"/>
              <a:buFont typeface="Arial"/>
              <a:buChar char="•"/>
              <a:defRPr b="0" i="0" sz="1400" u="none" cap="none" strike="noStrike">
                <a:solidFill>
                  <a:srgbClr val="262626"/>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4.png"/><Relationship Id="rId9" Type="http://schemas.openxmlformats.org/officeDocument/2006/relationships/hyperlink" Target="https://interlace-hub.com/cities-talk-nature-rethinking-urban-rural-linkages-people-and-biodiversity" TargetMode="External"/><Relationship Id="rId5" Type="http://schemas.openxmlformats.org/officeDocument/2006/relationships/image" Target="../media/image2.jp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hyperlink" Target="https://interlace-hub.com/cities-talk-nature-rethinking-urban-rural-linkages-people-and-biodiversit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b="0" l="0" r="0" t="0"/>
          <a:stretch/>
        </p:blipFill>
        <p:spPr>
          <a:xfrm>
            <a:off x="5067044" y="1894950"/>
            <a:ext cx="4088881" cy="3970351"/>
          </a:xfrm>
          <a:prstGeom prst="rect">
            <a:avLst/>
          </a:prstGeom>
          <a:noFill/>
          <a:ln>
            <a:noFill/>
          </a:ln>
        </p:spPr>
      </p:pic>
      <p:pic>
        <p:nvPicPr>
          <p:cNvPr id="59" name="Google Shape;59;p1"/>
          <p:cNvPicPr preferRelativeResize="0"/>
          <p:nvPr/>
        </p:nvPicPr>
        <p:blipFill rotWithShape="1">
          <a:blip r:embed="rId4">
            <a:alphaModFix/>
          </a:blip>
          <a:srcRect b="0" l="35416" r="0" t="5267"/>
          <a:stretch/>
        </p:blipFill>
        <p:spPr>
          <a:xfrm>
            <a:off x="4397025" y="1283025"/>
            <a:ext cx="4758898" cy="3926588"/>
          </a:xfrm>
          <a:prstGeom prst="rect">
            <a:avLst/>
          </a:prstGeom>
          <a:noFill/>
          <a:ln>
            <a:noFill/>
          </a:ln>
        </p:spPr>
      </p:pic>
      <p:sp>
        <p:nvSpPr>
          <p:cNvPr id="60" name="Google Shape;60;p1"/>
          <p:cNvSpPr txBox="1"/>
          <p:nvPr>
            <p:ph type="ctrTitle"/>
          </p:nvPr>
        </p:nvSpPr>
        <p:spPr>
          <a:xfrm>
            <a:off x="234401" y="1693247"/>
            <a:ext cx="6026439" cy="619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3F3F3F"/>
              </a:buClr>
              <a:buSzPts val="3000"/>
              <a:buFont typeface="Arial"/>
              <a:buNone/>
            </a:pPr>
            <a:r>
              <a:rPr b="1" lang="de-DE" sz="3600">
                <a:solidFill>
                  <a:schemeClr val="accent2"/>
                </a:solidFill>
              </a:rPr>
              <a:t>Blue Pearls for Berlin</a:t>
            </a:r>
            <a:endParaRPr b="1" sz="3600">
              <a:solidFill>
                <a:schemeClr val="accent2"/>
              </a:solidFill>
            </a:endParaRPr>
          </a:p>
        </p:txBody>
      </p:sp>
      <p:sp>
        <p:nvSpPr>
          <p:cNvPr id="61" name="Google Shape;61;p1"/>
          <p:cNvSpPr txBox="1"/>
          <p:nvPr>
            <p:ph idx="1" type="subTitle"/>
          </p:nvPr>
        </p:nvSpPr>
        <p:spPr>
          <a:xfrm>
            <a:off x="234402" y="2257425"/>
            <a:ext cx="3945300" cy="619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3F3F3F"/>
              </a:buClr>
              <a:buSzPts val="1800"/>
              <a:buNone/>
            </a:pPr>
            <a:r>
              <a:rPr lang="de-DE">
                <a:solidFill>
                  <a:schemeClr val="accent6"/>
                </a:solidFill>
              </a:rPr>
              <a:t>Berlin, Germany</a:t>
            </a:r>
            <a:endParaRPr>
              <a:solidFill>
                <a:schemeClr val="accent6"/>
              </a:solidFill>
            </a:endParaRPr>
          </a:p>
        </p:txBody>
      </p:sp>
      <p:sp>
        <p:nvSpPr>
          <p:cNvPr id="62" name="Google Shape;62;p1"/>
          <p:cNvSpPr txBox="1"/>
          <p:nvPr>
            <p:ph idx="3" type="body"/>
          </p:nvPr>
        </p:nvSpPr>
        <p:spPr>
          <a:xfrm>
            <a:off x="287126" y="2987381"/>
            <a:ext cx="3098700" cy="226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262626"/>
              </a:buClr>
              <a:buSzPts val="1500"/>
              <a:buFont typeface="Arial"/>
              <a:buNone/>
            </a:pPr>
            <a:r>
              <a:rPr lang="de-DE">
                <a:solidFill>
                  <a:srgbClr val="3F3F3F"/>
                </a:solidFill>
              </a:rPr>
              <a:t>Sandra Naumann</a:t>
            </a:r>
            <a:endParaRPr>
              <a:solidFill>
                <a:srgbClr val="3F3F3F"/>
              </a:solidFill>
            </a:endParaRPr>
          </a:p>
        </p:txBody>
      </p:sp>
      <p:pic>
        <p:nvPicPr>
          <p:cNvPr id="63" name="Google Shape;63;p1"/>
          <p:cNvPicPr preferRelativeResize="0"/>
          <p:nvPr/>
        </p:nvPicPr>
        <p:blipFill rotWithShape="1">
          <a:blip r:embed="rId5">
            <a:alphaModFix/>
          </a:blip>
          <a:srcRect b="0" l="0" r="0" t="0"/>
          <a:stretch/>
        </p:blipFill>
        <p:spPr>
          <a:xfrm>
            <a:off x="5356900" y="263175"/>
            <a:ext cx="1662029" cy="628940"/>
          </a:xfrm>
          <a:prstGeom prst="rect">
            <a:avLst/>
          </a:prstGeom>
          <a:noFill/>
          <a:ln>
            <a:noFill/>
          </a:ln>
        </p:spPr>
      </p:pic>
      <p:pic>
        <p:nvPicPr>
          <p:cNvPr id="64" name="Google Shape;64;p1"/>
          <p:cNvPicPr preferRelativeResize="0"/>
          <p:nvPr/>
        </p:nvPicPr>
        <p:blipFill rotWithShape="1">
          <a:blip r:embed="rId6">
            <a:alphaModFix/>
          </a:blip>
          <a:srcRect b="0" l="0" r="0" t="0"/>
          <a:stretch/>
        </p:blipFill>
        <p:spPr>
          <a:xfrm>
            <a:off x="230324" y="4433800"/>
            <a:ext cx="3463965" cy="568825"/>
          </a:xfrm>
          <a:prstGeom prst="rect">
            <a:avLst/>
          </a:prstGeom>
          <a:noFill/>
          <a:ln>
            <a:noFill/>
          </a:ln>
        </p:spPr>
      </p:pic>
      <p:pic>
        <p:nvPicPr>
          <p:cNvPr id="65" name="Google Shape;65;p1"/>
          <p:cNvPicPr preferRelativeResize="0"/>
          <p:nvPr/>
        </p:nvPicPr>
        <p:blipFill rotWithShape="1">
          <a:blip r:embed="rId7">
            <a:alphaModFix/>
          </a:blip>
          <a:srcRect b="0" l="0" r="0" t="0"/>
          <a:stretch/>
        </p:blipFill>
        <p:spPr>
          <a:xfrm>
            <a:off x="7350500" y="220100"/>
            <a:ext cx="1616230" cy="628950"/>
          </a:xfrm>
          <a:prstGeom prst="rect">
            <a:avLst/>
          </a:prstGeom>
          <a:noFill/>
          <a:ln>
            <a:noFill/>
          </a:ln>
        </p:spPr>
      </p:pic>
      <p:sp>
        <p:nvSpPr>
          <p:cNvPr id="66" name="Google Shape;66;p1"/>
          <p:cNvSpPr txBox="1"/>
          <p:nvPr/>
        </p:nvSpPr>
        <p:spPr>
          <a:xfrm>
            <a:off x="230337" y="229242"/>
            <a:ext cx="46827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de-DE" sz="1600" u="none" cap="none" strike="noStrike">
                <a:solidFill>
                  <a:srgbClr val="19A489"/>
                </a:solidFill>
                <a:uFill>
                  <a:noFill/>
                </a:uFill>
                <a:latin typeface="Arial"/>
                <a:ea typeface="Arial"/>
                <a:cs typeface="Arial"/>
                <a:sym typeface="Arial"/>
                <a:hlinkClick r:id="rId8">
                  <a:extLst>
                    <a:ext uri="{A12FA001-AC4F-418D-AE19-62706E023703}">
                      <ahyp:hlinkClr val="tx"/>
                    </a:ext>
                  </a:extLst>
                </a:hlinkClick>
              </a:rPr>
              <a:t>Rethinking urban-rural linkages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1" lang="de-DE" sz="1600" u="none" cap="none" strike="noStrike">
                <a:solidFill>
                  <a:srgbClr val="19A489"/>
                </a:solidFill>
                <a:uFill>
                  <a:noFill/>
                </a:uFill>
                <a:latin typeface="Arial"/>
                <a:ea typeface="Arial"/>
                <a:cs typeface="Arial"/>
                <a:sym typeface="Arial"/>
                <a:hlinkClick r:id="rId9">
                  <a:extLst>
                    <a:ext uri="{A12FA001-AC4F-418D-AE19-62706E023703}">
                      <ahyp:hlinkClr val="tx"/>
                    </a:ext>
                  </a:extLst>
                </a:hlinkClick>
              </a:rPr>
              <a:t>for people and biodiversity</a:t>
            </a:r>
            <a:endParaRPr b="1" i="1" sz="1600" u="none" cap="none" strike="noStrike">
              <a:solidFill>
                <a:srgbClr val="19A48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1" lang="de-DE" sz="1200" u="none" cap="none" strike="noStrike">
                <a:solidFill>
                  <a:schemeClr val="accent3"/>
                </a:solidFill>
                <a:latin typeface="Arial"/>
                <a:ea typeface="Arial"/>
                <a:cs typeface="Arial"/>
                <a:sym typeface="Arial"/>
              </a:rPr>
              <a:t>Envigado, Colombia. Nov 23-24</a:t>
            </a:r>
            <a:endParaRPr b="1" i="1" sz="1200" u="none" cap="none" strike="noStrike">
              <a:solidFill>
                <a:schemeClr val="accent3"/>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2"/>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de-DE">
                <a:solidFill>
                  <a:schemeClr val="accent4"/>
                </a:solidFill>
              </a:rPr>
              <a:t>BACKGROUND</a:t>
            </a:r>
            <a:endParaRPr b="1">
              <a:solidFill>
                <a:schemeClr val="accent4"/>
              </a:solidFill>
            </a:endParaRPr>
          </a:p>
        </p:txBody>
      </p:sp>
      <p:sp>
        <p:nvSpPr>
          <p:cNvPr id="72" name="Google Shape;72;p2"/>
          <p:cNvSpPr txBox="1"/>
          <p:nvPr>
            <p:ph idx="1" type="body"/>
          </p:nvPr>
        </p:nvSpPr>
        <p:spPr>
          <a:xfrm>
            <a:off x="272350" y="1013250"/>
            <a:ext cx="4639200" cy="38553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800"/>
              </a:spcBef>
              <a:spcAft>
                <a:spcPts val="0"/>
              </a:spcAft>
              <a:buClr>
                <a:schemeClr val="dk1"/>
              </a:buClr>
              <a:buSzPts val="1100"/>
              <a:buFont typeface="Arial"/>
              <a:buNone/>
            </a:pPr>
            <a:r>
              <a:rPr lang="de-DE"/>
              <a:t>What were the main challenges to address?</a:t>
            </a:r>
            <a:endParaRPr/>
          </a:p>
          <a:p>
            <a:pPr indent="-317500" lvl="0" marL="457200" rtl="0" algn="l">
              <a:lnSpc>
                <a:spcPct val="120000"/>
              </a:lnSpc>
              <a:spcBef>
                <a:spcPts val="800"/>
              </a:spcBef>
              <a:spcAft>
                <a:spcPts val="0"/>
              </a:spcAft>
              <a:buSzPts val="1400"/>
              <a:buChar char="-"/>
            </a:pPr>
            <a:r>
              <a:rPr lang="de-DE" sz="1400"/>
              <a:t>Deterioration of habitats and its biodiversity</a:t>
            </a:r>
            <a:endParaRPr sz="1400"/>
          </a:p>
          <a:p>
            <a:pPr indent="-317500" lvl="0" marL="457200" rtl="0" algn="l">
              <a:lnSpc>
                <a:spcPct val="120000"/>
              </a:lnSpc>
              <a:spcBef>
                <a:spcPts val="800"/>
              </a:spcBef>
              <a:spcAft>
                <a:spcPts val="0"/>
              </a:spcAft>
              <a:buSzPts val="1400"/>
              <a:buChar char="-"/>
            </a:pPr>
            <a:r>
              <a:rPr lang="de-DE" sz="1400"/>
              <a:t>Climate change </a:t>
            </a:r>
            <a:endParaRPr/>
          </a:p>
          <a:p>
            <a:pPr indent="-317500" lvl="0" marL="457200" rtl="0" algn="l">
              <a:lnSpc>
                <a:spcPct val="120000"/>
              </a:lnSpc>
              <a:spcBef>
                <a:spcPts val="800"/>
              </a:spcBef>
              <a:spcAft>
                <a:spcPts val="0"/>
              </a:spcAft>
              <a:buSzPts val="1400"/>
              <a:buChar char="-"/>
            </a:pPr>
            <a:r>
              <a:rPr lang="de-DE" sz="1400"/>
              <a:t>Loss of recreation areas</a:t>
            </a:r>
            <a:endParaRPr sz="1400"/>
          </a:p>
          <a:p>
            <a:pPr indent="-228600" lvl="0" marL="457200" rtl="0" algn="l">
              <a:lnSpc>
                <a:spcPct val="120000"/>
              </a:lnSpc>
              <a:spcBef>
                <a:spcPts val="800"/>
              </a:spcBef>
              <a:spcAft>
                <a:spcPts val="0"/>
              </a:spcAft>
              <a:buSzPts val="1400"/>
              <a:buNone/>
            </a:pPr>
            <a:r>
              <a:t/>
            </a:r>
            <a:endParaRPr sz="1400"/>
          </a:p>
          <a:p>
            <a:pPr indent="-228600" lvl="0" marL="457200" rtl="0" algn="l">
              <a:lnSpc>
                <a:spcPct val="120000"/>
              </a:lnSpc>
              <a:spcBef>
                <a:spcPts val="800"/>
              </a:spcBef>
              <a:spcAft>
                <a:spcPts val="0"/>
              </a:spcAft>
              <a:buSzPts val="1400"/>
              <a:buNone/>
            </a:pPr>
            <a:r>
              <a:t/>
            </a:r>
            <a:endParaRPr/>
          </a:p>
          <a:p>
            <a:pPr indent="0" lvl="0" marL="0" rtl="0" algn="l">
              <a:lnSpc>
                <a:spcPct val="120000"/>
              </a:lnSpc>
              <a:spcBef>
                <a:spcPts val="800"/>
              </a:spcBef>
              <a:spcAft>
                <a:spcPts val="0"/>
              </a:spcAft>
              <a:buSzPts val="1800"/>
              <a:buNone/>
            </a:pPr>
            <a:r>
              <a:t/>
            </a:r>
            <a:endParaRPr/>
          </a:p>
          <a:p>
            <a:pPr indent="0" lvl="0" marL="0" rtl="0" algn="l">
              <a:lnSpc>
                <a:spcPct val="120000"/>
              </a:lnSpc>
              <a:spcBef>
                <a:spcPts val="800"/>
              </a:spcBef>
              <a:spcAft>
                <a:spcPts val="0"/>
              </a:spcAft>
              <a:buSzPts val="1800"/>
              <a:buNone/>
            </a:pPr>
            <a:r>
              <a:rPr lang="de-DE"/>
              <a:t>City profile</a:t>
            </a:r>
            <a:endParaRPr/>
          </a:p>
          <a:p>
            <a:pPr indent="-317500" lvl="0" marL="457200" rtl="0" algn="l">
              <a:lnSpc>
                <a:spcPct val="120000"/>
              </a:lnSpc>
              <a:spcBef>
                <a:spcPts val="800"/>
              </a:spcBef>
              <a:spcAft>
                <a:spcPts val="0"/>
              </a:spcAft>
              <a:buSzPts val="1400"/>
              <a:buChar char="-"/>
            </a:pPr>
            <a:r>
              <a:rPr lang="de-DE" sz="1400"/>
              <a:t>3,76 Mill </a:t>
            </a:r>
            <a:r>
              <a:rPr lang="de-DE" sz="1400"/>
              <a:t>inhabitants</a:t>
            </a:r>
            <a:r>
              <a:rPr lang="de-DE" sz="1400"/>
              <a:t>/ </a:t>
            </a:r>
            <a:br>
              <a:rPr lang="de-DE" sz="1400"/>
            </a:br>
            <a:r>
              <a:rPr lang="de-DE" sz="1400"/>
              <a:t>892 km</a:t>
            </a:r>
            <a:r>
              <a:rPr baseline="30000" lang="de-DE" sz="1400"/>
              <a:t>2</a:t>
            </a:r>
            <a:endParaRPr baseline="30000" sz="1400"/>
          </a:p>
          <a:p>
            <a:pPr indent="0" lvl="0" marL="0" rtl="0" algn="l">
              <a:lnSpc>
                <a:spcPct val="120000"/>
              </a:lnSpc>
              <a:spcBef>
                <a:spcPts val="800"/>
              </a:spcBef>
              <a:spcAft>
                <a:spcPts val="0"/>
              </a:spcAft>
              <a:buSzPts val="1800"/>
              <a:buNone/>
            </a:pPr>
            <a:r>
              <a:t/>
            </a:r>
            <a:endParaRPr/>
          </a:p>
          <a:p>
            <a:pPr indent="0" lvl="0" marL="0" rtl="0" algn="l">
              <a:lnSpc>
                <a:spcPct val="120000"/>
              </a:lnSpc>
              <a:spcBef>
                <a:spcPts val="800"/>
              </a:spcBef>
              <a:spcAft>
                <a:spcPts val="0"/>
              </a:spcAft>
              <a:buSzPts val="1800"/>
              <a:buNone/>
            </a:pPr>
            <a:r>
              <a:t/>
            </a:r>
            <a:endParaRPr/>
          </a:p>
        </p:txBody>
      </p:sp>
      <p:sp>
        <p:nvSpPr>
          <p:cNvPr id="73" name="Google Shape;73;p2"/>
          <p:cNvSpPr txBox="1"/>
          <p:nvPr/>
        </p:nvSpPr>
        <p:spPr>
          <a:xfrm>
            <a:off x="5183350" y="2629975"/>
            <a:ext cx="36489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20000"/>
              </a:lnSpc>
              <a:spcBef>
                <a:spcPts val="800"/>
              </a:spcBef>
              <a:spcAft>
                <a:spcPts val="0"/>
              </a:spcAft>
              <a:buClr>
                <a:srgbClr val="00A585"/>
              </a:buClr>
              <a:buSzPts val="1400"/>
              <a:buFont typeface="NTR"/>
              <a:buNone/>
            </a:pPr>
            <a:r>
              <a:t/>
            </a:r>
            <a:endParaRPr b="0" i="0" sz="1400" u="none" cap="none" strike="noStrike">
              <a:solidFill>
                <a:srgbClr val="000000"/>
              </a:solidFill>
              <a:latin typeface="Arial"/>
              <a:ea typeface="Arial"/>
              <a:cs typeface="Arial"/>
              <a:sym typeface="Arial"/>
            </a:endParaRPr>
          </a:p>
        </p:txBody>
      </p:sp>
      <p:pic>
        <p:nvPicPr>
          <p:cNvPr descr="https://www.stepmap.de/landkarte/Deutschland-Berlin-15251.png" id="74" name="Google Shape;74;p2"/>
          <p:cNvPicPr preferRelativeResize="0"/>
          <p:nvPr/>
        </p:nvPicPr>
        <p:blipFill rotWithShape="1">
          <a:blip r:embed="rId3">
            <a:alphaModFix/>
          </a:blip>
          <a:srcRect b="0" l="0" r="0" t="0"/>
          <a:stretch/>
        </p:blipFill>
        <p:spPr>
          <a:xfrm>
            <a:off x="2538529" y="2495529"/>
            <a:ext cx="2373021" cy="2373021"/>
          </a:xfrm>
          <a:prstGeom prst="rect">
            <a:avLst/>
          </a:prstGeom>
          <a:noFill/>
          <a:ln>
            <a:noFill/>
          </a:ln>
        </p:spPr>
      </p:pic>
      <p:pic>
        <p:nvPicPr>
          <p:cNvPr id="75" name="Google Shape;75;p2"/>
          <p:cNvPicPr preferRelativeResize="0"/>
          <p:nvPr/>
        </p:nvPicPr>
        <p:blipFill rotWithShape="1">
          <a:blip r:embed="rId4">
            <a:alphaModFix/>
          </a:blip>
          <a:srcRect b="0" l="0" r="0" t="0"/>
          <a:stretch/>
        </p:blipFill>
        <p:spPr>
          <a:xfrm>
            <a:off x="4977372" y="361393"/>
            <a:ext cx="4060856" cy="28670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3"/>
          <p:cNvSpPr txBox="1"/>
          <p:nvPr>
            <p:ph idx="1" type="body"/>
          </p:nvPr>
        </p:nvSpPr>
        <p:spPr>
          <a:xfrm>
            <a:off x="272351" y="816661"/>
            <a:ext cx="5102082" cy="4109902"/>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800"/>
              </a:spcBef>
              <a:spcAft>
                <a:spcPts val="0"/>
              </a:spcAft>
              <a:buClr>
                <a:schemeClr val="dk1"/>
              </a:buClr>
              <a:buSzPts val="1100"/>
              <a:buFont typeface="Arial"/>
              <a:buNone/>
            </a:pPr>
            <a:r>
              <a:rPr lang="de-DE"/>
              <a:t>What is being done?</a:t>
            </a:r>
            <a:endParaRPr/>
          </a:p>
          <a:p>
            <a:pPr indent="0" lvl="0" marL="0" rtl="0" algn="l">
              <a:lnSpc>
                <a:spcPct val="120000"/>
              </a:lnSpc>
              <a:spcBef>
                <a:spcPts val="800"/>
              </a:spcBef>
              <a:spcAft>
                <a:spcPts val="0"/>
              </a:spcAft>
              <a:buClr>
                <a:schemeClr val="dk1"/>
              </a:buClr>
              <a:buSzPts val="1100"/>
              <a:buFont typeface="Arial"/>
              <a:buNone/>
            </a:pPr>
            <a:r>
              <a:rPr lang="de-DE" sz="1200"/>
              <a:t>As part of the Berlin eco-account, 30 small water bodies and their surroundings will initially be ecologically upgraded and revitalized to provide animals and plants with diverse habitats and Berliners with new nature experiences in the city.</a:t>
            </a:r>
            <a:endParaRPr/>
          </a:p>
          <a:p>
            <a:pPr indent="0" lvl="0" marL="0" rtl="0" algn="l">
              <a:lnSpc>
                <a:spcPct val="120000"/>
              </a:lnSpc>
              <a:spcBef>
                <a:spcPts val="800"/>
              </a:spcBef>
              <a:spcAft>
                <a:spcPts val="0"/>
              </a:spcAft>
              <a:buSzPts val="1800"/>
              <a:buNone/>
            </a:pPr>
            <a:r>
              <a:rPr lang="de-DE"/>
              <a:t>What was your starting point?</a:t>
            </a:r>
            <a:endParaRPr/>
          </a:p>
          <a:p>
            <a:pPr indent="0" lvl="0" marL="0" rtl="0" algn="l">
              <a:lnSpc>
                <a:spcPct val="120000"/>
              </a:lnSpc>
              <a:spcBef>
                <a:spcPts val="800"/>
              </a:spcBef>
              <a:spcAft>
                <a:spcPts val="0"/>
              </a:spcAft>
              <a:buSzPts val="1800"/>
              <a:buNone/>
            </a:pPr>
            <a:r>
              <a:rPr lang="de-DE" sz="1200"/>
              <a:t>The increasing drought in recent years has led to a severe water shortage in ponds and small lakes, some of which have completely dried up and disappeared, and with them many animals and plants. In addition, many areas are being sealed and are no longer available for rainwater harvesting and support the water balance in the soil or in small bodies of water. In order to address this problem and improve the ecological situation of some endangered bodies of water, the City of Berlin started the "Blue Pearls for Berlin" eco-account project in February, 2022. In first phase revitalization measures are implemented in two pilot projects.</a:t>
            </a:r>
            <a:endParaRPr sz="1200"/>
          </a:p>
        </p:txBody>
      </p:sp>
      <p:sp>
        <p:nvSpPr>
          <p:cNvPr id="81" name="Google Shape;81;p3"/>
          <p:cNvSpPr txBox="1"/>
          <p:nvPr>
            <p:ph type="title"/>
          </p:nvPr>
        </p:nvSpPr>
        <p:spPr>
          <a:xfrm>
            <a:off x="272351" y="390329"/>
            <a:ext cx="3662852" cy="200997"/>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de-DE">
                <a:solidFill>
                  <a:schemeClr val="accent4"/>
                </a:solidFill>
              </a:rPr>
              <a:t>APPROACH</a:t>
            </a:r>
            <a:endParaRPr b="1">
              <a:solidFill>
                <a:schemeClr val="accent4"/>
              </a:solidFill>
            </a:endParaRPr>
          </a:p>
        </p:txBody>
      </p:sp>
      <p:pic>
        <p:nvPicPr>
          <p:cNvPr id="82" name="Google Shape;82;p3"/>
          <p:cNvPicPr preferRelativeResize="0"/>
          <p:nvPr/>
        </p:nvPicPr>
        <p:blipFill rotWithShape="1">
          <a:blip r:embed="rId3">
            <a:alphaModFix/>
          </a:blip>
          <a:srcRect b="0" l="0" r="0" t="0"/>
          <a:stretch/>
        </p:blipFill>
        <p:spPr>
          <a:xfrm>
            <a:off x="6174240" y="130628"/>
            <a:ext cx="2562985" cy="47242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ph idx="1" type="body"/>
          </p:nvPr>
        </p:nvSpPr>
        <p:spPr>
          <a:xfrm>
            <a:off x="272351" y="708209"/>
            <a:ext cx="4629600" cy="38553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0"/>
              </a:spcBef>
              <a:spcAft>
                <a:spcPts val="0"/>
              </a:spcAft>
              <a:buSzPts val="1800"/>
              <a:buNone/>
            </a:pPr>
            <a:r>
              <a:rPr lang="de-DE" sz="1600"/>
              <a:t>What tools, instruments, or methodologies were used or developed?</a:t>
            </a:r>
            <a:endParaRPr/>
          </a:p>
          <a:p>
            <a:pPr indent="0" lvl="0" marL="0" rtl="0" algn="l">
              <a:lnSpc>
                <a:spcPct val="120000"/>
              </a:lnSpc>
              <a:spcBef>
                <a:spcPts val="800"/>
              </a:spcBef>
              <a:spcAft>
                <a:spcPts val="0"/>
              </a:spcAft>
              <a:buSzPts val="1800"/>
              <a:buNone/>
            </a:pPr>
            <a:r>
              <a:rPr lang="de-DE" sz="1100"/>
              <a:t>The Berlin eco account is an instrument of city-wide compensation management to mitigate the ecological consequences of major construction projects and at the same time to secure and strengthen Berlin's green infrastructure. The city implements early compensation measures for expected interventions in nature and the landscape and stores the "eco-points" gained in this way</a:t>
            </a:r>
            <a:r>
              <a:rPr lang="de-DE" sz="1200"/>
              <a:t>.</a:t>
            </a:r>
            <a:endParaRPr sz="1200"/>
          </a:p>
          <a:p>
            <a:pPr indent="0" lvl="0" marL="0" rtl="0" algn="l">
              <a:lnSpc>
                <a:spcPct val="120000"/>
              </a:lnSpc>
              <a:spcBef>
                <a:spcPts val="800"/>
              </a:spcBef>
              <a:spcAft>
                <a:spcPts val="0"/>
              </a:spcAft>
              <a:buSzPts val="1800"/>
              <a:buNone/>
            </a:pPr>
            <a:r>
              <a:rPr lang="de-DE" sz="1600"/>
              <a:t>Who is leading? Who is engaged / partnering?</a:t>
            </a:r>
            <a:endParaRPr sz="1600"/>
          </a:p>
          <a:p>
            <a:pPr indent="0" lvl="0" marL="0" rtl="0" algn="l">
              <a:lnSpc>
                <a:spcPct val="120000"/>
              </a:lnSpc>
              <a:spcBef>
                <a:spcPts val="0"/>
              </a:spcBef>
              <a:spcAft>
                <a:spcPts val="0"/>
              </a:spcAft>
              <a:buSzPts val="1800"/>
              <a:buNone/>
            </a:pPr>
            <a:r>
              <a:rPr lang="de-DE" sz="1100"/>
              <a:t>The initiative is led by the City of Berlin (Senate Department for Urban Mobility, Transport, Climate Action and the Environment and implemented in cooperation with the Berlin Rainwater Agency, the Foundation Nature Conservation Berlin, Berliner Wasserbetriebe and Berlin districts.</a:t>
            </a:r>
            <a:endParaRPr sz="1100"/>
          </a:p>
          <a:p>
            <a:pPr indent="0" lvl="0" marL="0" rtl="0" algn="l">
              <a:lnSpc>
                <a:spcPct val="120000"/>
              </a:lnSpc>
              <a:spcBef>
                <a:spcPts val="300"/>
              </a:spcBef>
              <a:spcAft>
                <a:spcPts val="0"/>
              </a:spcAft>
              <a:buSzPts val="1800"/>
              <a:buNone/>
            </a:pPr>
            <a:r>
              <a:rPr lang="de-DE" sz="1600"/>
              <a:t>How is the action funded? Who is contributing - financially and in-kind?</a:t>
            </a:r>
            <a:endParaRPr/>
          </a:p>
          <a:p>
            <a:pPr indent="0" lvl="0" marL="0" rtl="0" algn="l">
              <a:lnSpc>
                <a:spcPct val="120000"/>
              </a:lnSpc>
              <a:spcBef>
                <a:spcPts val="0"/>
              </a:spcBef>
              <a:spcAft>
                <a:spcPts val="300"/>
              </a:spcAft>
              <a:buSzPts val="1800"/>
              <a:buNone/>
            </a:pPr>
            <a:r>
              <a:rPr lang="de-DE" sz="1200"/>
              <a:t>The state of Berlin makes advance payments for the planning and implementation of the measures, using city funds such as for example, the Berlin Programmes for Sustainable Development or Energy and Climate. National funds are also being used.</a:t>
            </a:r>
            <a:endParaRPr sz="1600"/>
          </a:p>
        </p:txBody>
      </p:sp>
      <p:sp>
        <p:nvSpPr>
          <p:cNvPr id="88" name="Google Shape;88;p4"/>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de-DE">
                <a:solidFill>
                  <a:schemeClr val="accent4"/>
                </a:solidFill>
              </a:rPr>
              <a:t>METHODOLOGY</a:t>
            </a:r>
            <a:endParaRPr b="1">
              <a:solidFill>
                <a:schemeClr val="accent4"/>
              </a:solidFill>
            </a:endParaRPr>
          </a:p>
        </p:txBody>
      </p:sp>
      <p:pic>
        <p:nvPicPr>
          <p:cNvPr id="89" name="Google Shape;89;p4"/>
          <p:cNvPicPr preferRelativeResize="0"/>
          <p:nvPr/>
        </p:nvPicPr>
        <p:blipFill rotWithShape="1">
          <a:blip r:embed="rId3">
            <a:alphaModFix/>
          </a:blip>
          <a:srcRect b="0" l="0" r="0" t="0"/>
          <a:stretch/>
        </p:blipFill>
        <p:spPr>
          <a:xfrm>
            <a:off x="5097894" y="169879"/>
            <a:ext cx="2273290" cy="3406528"/>
          </a:xfrm>
          <a:prstGeom prst="rect">
            <a:avLst/>
          </a:prstGeom>
          <a:noFill/>
          <a:ln>
            <a:noFill/>
          </a:ln>
        </p:spPr>
      </p:pic>
      <p:pic>
        <p:nvPicPr>
          <p:cNvPr id="90" name="Google Shape;90;p4"/>
          <p:cNvPicPr preferRelativeResize="0"/>
          <p:nvPr/>
        </p:nvPicPr>
        <p:blipFill rotWithShape="1">
          <a:blip r:embed="rId4">
            <a:alphaModFix/>
          </a:blip>
          <a:srcRect b="0" l="0" r="0" t="0"/>
          <a:stretch/>
        </p:blipFill>
        <p:spPr>
          <a:xfrm>
            <a:off x="5023740" y="2376136"/>
            <a:ext cx="3961640" cy="26437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idx="1" type="body"/>
          </p:nvPr>
        </p:nvSpPr>
        <p:spPr>
          <a:xfrm>
            <a:off x="272350" y="824593"/>
            <a:ext cx="5214049" cy="4064648"/>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800"/>
              </a:spcBef>
              <a:spcAft>
                <a:spcPts val="0"/>
              </a:spcAft>
              <a:buSzPts val="1800"/>
              <a:buNone/>
            </a:pPr>
            <a:r>
              <a:rPr lang="de-DE"/>
              <a:t>What was achieved?</a:t>
            </a:r>
            <a:endParaRPr/>
          </a:p>
          <a:p>
            <a:pPr indent="0" lvl="0" marL="139700" rtl="0" algn="l">
              <a:lnSpc>
                <a:spcPct val="120000"/>
              </a:lnSpc>
              <a:spcBef>
                <a:spcPts val="0"/>
              </a:spcBef>
              <a:spcAft>
                <a:spcPts val="0"/>
              </a:spcAft>
              <a:buSzPts val="1400"/>
              <a:buNone/>
            </a:pPr>
            <a:r>
              <a:t/>
            </a:r>
            <a:endParaRPr sz="1200"/>
          </a:p>
          <a:p>
            <a:pPr indent="0" lvl="0" marL="139700" rtl="0" algn="l">
              <a:lnSpc>
                <a:spcPct val="120000"/>
              </a:lnSpc>
              <a:spcBef>
                <a:spcPts val="600"/>
              </a:spcBef>
              <a:spcAft>
                <a:spcPts val="0"/>
              </a:spcAft>
              <a:buSzPts val="1400"/>
              <a:buNone/>
            </a:pPr>
            <a:r>
              <a:rPr lang="de-DE" sz="1200"/>
              <a:t>The project ist still in an early phase, </a:t>
            </a:r>
            <a:br>
              <a:rPr lang="de-DE" sz="1200"/>
            </a:br>
            <a:r>
              <a:rPr lang="de-DE" sz="1200"/>
              <a:t>but aims to:</a:t>
            </a:r>
            <a:endParaRPr/>
          </a:p>
          <a:p>
            <a:pPr indent="-317500" lvl="0" marL="457200" rtl="0" algn="l">
              <a:lnSpc>
                <a:spcPct val="120000"/>
              </a:lnSpc>
              <a:spcBef>
                <a:spcPts val="600"/>
              </a:spcBef>
              <a:spcAft>
                <a:spcPts val="0"/>
              </a:spcAft>
              <a:buSzPts val="1400"/>
              <a:buChar char="-"/>
            </a:pPr>
            <a:r>
              <a:rPr b="1" lang="de-DE" sz="1200"/>
              <a:t>Increase biodiversity </a:t>
            </a:r>
            <a:r>
              <a:rPr lang="de-DE" sz="1200"/>
              <a:t>by restoring small water bodies and improving the conservation status of species and habitats</a:t>
            </a:r>
            <a:endParaRPr sz="1200"/>
          </a:p>
          <a:p>
            <a:pPr indent="-317500" lvl="0" marL="457200" rtl="0" algn="l">
              <a:lnSpc>
                <a:spcPct val="120000"/>
              </a:lnSpc>
              <a:spcBef>
                <a:spcPts val="300"/>
              </a:spcBef>
              <a:spcAft>
                <a:spcPts val="0"/>
              </a:spcAft>
              <a:buSzPts val="1400"/>
              <a:buChar char="-"/>
            </a:pPr>
            <a:r>
              <a:rPr b="1" lang="de-DE" sz="1200"/>
              <a:t>Adapt to climate change </a:t>
            </a:r>
            <a:r>
              <a:rPr lang="de-DE" sz="1200"/>
              <a:t>by increasing the resilience of urban nature and increase cooling potential of open water areas.</a:t>
            </a:r>
            <a:endParaRPr/>
          </a:p>
          <a:p>
            <a:pPr indent="-317500" lvl="0" marL="457200" rtl="0" algn="l">
              <a:lnSpc>
                <a:spcPct val="120000"/>
              </a:lnSpc>
              <a:spcBef>
                <a:spcPts val="300"/>
              </a:spcBef>
              <a:spcAft>
                <a:spcPts val="0"/>
              </a:spcAft>
              <a:buSzPts val="1400"/>
              <a:buChar char="-"/>
            </a:pPr>
            <a:r>
              <a:rPr b="1" lang="de-DE" sz="1200"/>
              <a:t>Facilitate decentralized rainwater management </a:t>
            </a:r>
            <a:r>
              <a:rPr lang="de-DE" sz="1200"/>
              <a:t>by stabilizing the water balance, mitigate flood risks and increase evaporation capacity.</a:t>
            </a:r>
            <a:endParaRPr sz="1200"/>
          </a:p>
          <a:p>
            <a:pPr indent="0" lvl="0" marL="0" rtl="0" algn="l">
              <a:lnSpc>
                <a:spcPct val="120000"/>
              </a:lnSpc>
              <a:spcBef>
                <a:spcPts val="1100"/>
              </a:spcBef>
              <a:spcAft>
                <a:spcPts val="0"/>
              </a:spcAft>
              <a:buSzPts val="1800"/>
              <a:buNone/>
            </a:pPr>
            <a:r>
              <a:rPr lang="de-DE"/>
              <a:t>Next steps</a:t>
            </a:r>
            <a:endParaRPr/>
          </a:p>
          <a:p>
            <a:pPr indent="-317500" lvl="0" marL="457200" rtl="0" algn="l">
              <a:lnSpc>
                <a:spcPct val="120000"/>
              </a:lnSpc>
              <a:spcBef>
                <a:spcPts val="800"/>
              </a:spcBef>
              <a:spcAft>
                <a:spcPts val="0"/>
              </a:spcAft>
              <a:buSzPts val="1400"/>
              <a:buChar char="-"/>
            </a:pPr>
            <a:r>
              <a:rPr lang="de-DE" sz="1200"/>
              <a:t>Implementation of pilot projects and roll-out to other areas</a:t>
            </a:r>
            <a:endParaRPr/>
          </a:p>
          <a:p>
            <a:pPr indent="-317500" lvl="0" marL="457200" rtl="0" algn="l">
              <a:lnSpc>
                <a:spcPct val="120000"/>
              </a:lnSpc>
              <a:spcBef>
                <a:spcPts val="800"/>
              </a:spcBef>
              <a:spcAft>
                <a:spcPts val="0"/>
              </a:spcAft>
              <a:buSzPts val="1400"/>
              <a:buChar char="-"/>
            </a:pPr>
            <a:r>
              <a:rPr lang="de-DE" sz="1200"/>
              <a:t>Mobilising further funding for the revitalisation and restoration of the identified water bodies.</a:t>
            </a:r>
            <a:endParaRPr sz="1200"/>
          </a:p>
        </p:txBody>
      </p:sp>
      <p:sp>
        <p:nvSpPr>
          <p:cNvPr id="96" name="Google Shape;96;p5"/>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de-DE">
                <a:solidFill>
                  <a:schemeClr val="accent4"/>
                </a:solidFill>
              </a:rPr>
              <a:t>OUTCOME</a:t>
            </a:r>
            <a:endParaRPr b="1">
              <a:solidFill>
                <a:schemeClr val="accent4"/>
              </a:solidFill>
            </a:endParaRPr>
          </a:p>
        </p:txBody>
      </p:sp>
      <p:pic>
        <p:nvPicPr>
          <p:cNvPr descr="https://www.stiftung-naturschutz.de/fileadmin/_processed_/c/1/csm_Header_BlauePerlen_PamelaRall_1620x468px_b9f841f8ed.jpg" id="97" name="Google Shape;97;p5"/>
          <p:cNvPicPr preferRelativeResize="0"/>
          <p:nvPr/>
        </p:nvPicPr>
        <p:blipFill rotWithShape="1">
          <a:blip r:embed="rId3">
            <a:alphaModFix/>
          </a:blip>
          <a:srcRect b="0" l="0" r="0" t="0"/>
          <a:stretch/>
        </p:blipFill>
        <p:spPr>
          <a:xfrm>
            <a:off x="3186094" y="228226"/>
            <a:ext cx="5808617" cy="17405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ph idx="1" type="body"/>
          </p:nvPr>
        </p:nvSpPr>
        <p:spPr>
          <a:xfrm>
            <a:off x="272350" y="1013254"/>
            <a:ext cx="7462727" cy="38553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800"/>
              </a:spcBef>
              <a:spcAft>
                <a:spcPts val="0"/>
              </a:spcAft>
              <a:buClr>
                <a:schemeClr val="dk1"/>
              </a:buClr>
              <a:buSzPts val="1100"/>
              <a:buFont typeface="Arial"/>
              <a:buNone/>
            </a:pPr>
            <a:r>
              <a:rPr lang="de-DE"/>
              <a:t>Key lessons of the process</a:t>
            </a:r>
            <a:endParaRPr/>
          </a:p>
          <a:p>
            <a:pPr indent="-317500" lvl="0" marL="457200" rtl="0" algn="l">
              <a:lnSpc>
                <a:spcPct val="120000"/>
              </a:lnSpc>
              <a:spcBef>
                <a:spcPts val="800"/>
              </a:spcBef>
              <a:spcAft>
                <a:spcPts val="0"/>
              </a:spcAft>
              <a:buSzPts val="1400"/>
              <a:buChar char="-"/>
            </a:pPr>
            <a:r>
              <a:rPr lang="de-DE" sz="1400"/>
              <a:t>The project pursues an integrated planning approach and requires cross-departmental and cross-stakeholder cooperation, which is crucial for successful implementation.</a:t>
            </a:r>
            <a:endParaRPr/>
          </a:p>
          <a:p>
            <a:pPr indent="-317500" lvl="0" marL="457200" rtl="0" algn="l">
              <a:lnSpc>
                <a:spcPct val="120000"/>
              </a:lnSpc>
              <a:spcBef>
                <a:spcPts val="800"/>
              </a:spcBef>
              <a:spcAft>
                <a:spcPts val="0"/>
              </a:spcAft>
              <a:buSzPts val="1400"/>
              <a:buChar char="-"/>
            </a:pPr>
            <a:r>
              <a:rPr lang="de-DE" sz="1400"/>
              <a:t>The selection of areas is based on the landscape programme, a strategic, city-wide planning instrument for integrative environmental precautions, ensuring their relevance. </a:t>
            </a:r>
            <a:endParaRPr/>
          </a:p>
          <a:p>
            <a:pPr indent="-317500" lvl="0" marL="457200" rtl="0" algn="l">
              <a:lnSpc>
                <a:spcPct val="120000"/>
              </a:lnSpc>
              <a:spcBef>
                <a:spcPts val="800"/>
              </a:spcBef>
              <a:spcAft>
                <a:spcPts val="0"/>
              </a:spcAft>
              <a:buSzPts val="1400"/>
              <a:buChar char="-"/>
            </a:pPr>
            <a:r>
              <a:rPr lang="de-DE" sz="1400"/>
              <a:t>Sufficient funding is required to realize the project, which must be acquired primarily by the city.</a:t>
            </a:r>
            <a:endParaRPr/>
          </a:p>
          <a:p>
            <a:pPr indent="-317500" lvl="0" marL="457200" rtl="0" algn="l">
              <a:lnSpc>
                <a:spcPct val="120000"/>
              </a:lnSpc>
              <a:spcBef>
                <a:spcPts val="800"/>
              </a:spcBef>
              <a:spcAft>
                <a:spcPts val="0"/>
              </a:spcAft>
              <a:buSzPts val="1400"/>
              <a:buChar char="-"/>
            </a:pPr>
            <a:r>
              <a:rPr lang="de-DE" sz="1400"/>
              <a:t>A state-wide 'Future of Berlin's Small Waterbodies' programme is needed to stabilize the water balance, ensure good water quality, allow for revitalization of the water bodies and optimize the design with regard to biodiversity diversity in the entire city. </a:t>
            </a:r>
            <a:endParaRPr/>
          </a:p>
          <a:p>
            <a:pPr indent="0" lvl="0" marL="0" rtl="0" algn="l">
              <a:lnSpc>
                <a:spcPct val="120000"/>
              </a:lnSpc>
              <a:spcBef>
                <a:spcPts val="800"/>
              </a:spcBef>
              <a:spcAft>
                <a:spcPts val="0"/>
              </a:spcAft>
              <a:buSzPts val="1800"/>
              <a:buNone/>
            </a:pPr>
            <a:r>
              <a:t/>
            </a:r>
            <a:endParaRPr/>
          </a:p>
        </p:txBody>
      </p:sp>
      <p:sp>
        <p:nvSpPr>
          <p:cNvPr id="103" name="Google Shape;103;p6"/>
          <p:cNvSpPr txBox="1"/>
          <p:nvPr>
            <p:ph type="title"/>
          </p:nvPr>
        </p:nvSpPr>
        <p:spPr>
          <a:xfrm>
            <a:off x="272351" y="361393"/>
            <a:ext cx="8441100" cy="463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de-DE">
                <a:solidFill>
                  <a:schemeClr val="accent4"/>
                </a:solidFill>
              </a:rPr>
              <a:t>LESSONS LEARNED</a:t>
            </a:r>
            <a:endParaRPr b="1">
              <a:solidFill>
                <a:schemeClr val="accent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INTERLACE">
      <a:dk1>
        <a:srgbClr val="000000"/>
      </a:dk1>
      <a:lt1>
        <a:srgbClr val="FFFFFF"/>
      </a:lt1>
      <a:dk2>
        <a:srgbClr val="44546A"/>
      </a:dk2>
      <a:lt2>
        <a:srgbClr val="E7E6E6"/>
      </a:lt2>
      <a:accent1>
        <a:srgbClr val="E15F7D"/>
      </a:accent1>
      <a:accent2>
        <a:srgbClr val="A22946"/>
      </a:accent2>
      <a:accent3>
        <a:srgbClr val="8DCBB9"/>
      </a:accent3>
      <a:accent4>
        <a:srgbClr val="00A485"/>
      </a:accent4>
      <a:accent5>
        <a:srgbClr val="F4BA74"/>
      </a:accent5>
      <a:accent6>
        <a:srgbClr val="E77D2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Naumann, Sandra</dc:creator>
</cp:coreProperties>
</file>