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65" r:id="rId2"/>
    <p:sldId id="267" r:id="rId3"/>
    <p:sldId id="268" r:id="rId4"/>
    <p:sldId id="269" r:id="rId5"/>
    <p:sldId id="270" r:id="rId6"/>
    <p:sldId id="271" r:id="rId7"/>
    <p:sldId id="278" r:id="rId8"/>
    <p:sldId id="275" r:id="rId9"/>
    <p:sldId id="276" r:id="rId10"/>
    <p:sldId id="277" r:id="rId11"/>
    <p:sldId id="279" r:id="rId12"/>
    <p:sldId id="280"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00"/>
    <p:restoredTop sz="96405"/>
  </p:normalViewPr>
  <p:slideViewPr>
    <p:cSldViewPr snapToGrid="0" snapToObjects="1">
      <p:cViewPr varScale="1">
        <p:scale>
          <a:sx n="108" d="100"/>
          <a:sy n="108" d="100"/>
        </p:scale>
        <p:origin x="384" y="20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4E3B71-13F7-6240-A0B1-60FC099F69E5}" type="datetimeFigureOut">
              <a:rPr lang="en-US" smtClean="0"/>
              <a:t>12/8/21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92A610-A53D-7444-984E-CA490584FC26}" type="slidenum">
              <a:rPr lang="en-US" smtClean="0"/>
              <a:t>‹#›</a:t>
            </a:fld>
            <a:endParaRPr lang="en-US"/>
          </a:p>
        </p:txBody>
      </p:sp>
    </p:spTree>
    <p:extLst>
      <p:ext uri="{BB962C8B-B14F-4D97-AF65-F5344CB8AC3E}">
        <p14:creationId xmlns:p14="http://schemas.microsoft.com/office/powerpoint/2010/main" val="1059839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9B624-10C8-734C-80C4-CD4D97B41EFB}"/>
              </a:ext>
            </a:extLst>
          </p:cNvPr>
          <p:cNvSpPr>
            <a:spLocks noGrp="1"/>
          </p:cNvSpPr>
          <p:nvPr>
            <p:ph type="ctrTitle"/>
          </p:nvPr>
        </p:nvSpPr>
        <p:spPr>
          <a:xfrm>
            <a:off x="312536" y="1851263"/>
            <a:ext cx="6829944" cy="825500"/>
          </a:xfrm>
        </p:spPr>
        <p:txBody>
          <a:bodyPr anchor="t" anchorCtr="0">
            <a:noAutofit/>
          </a:bodyPr>
          <a:lstStyle>
            <a:lvl1pPr algn="l">
              <a:defRPr sz="4000" b="0" i="0" baseline="0">
                <a:solidFill>
                  <a:schemeClr val="tx1">
                    <a:lumMod val="75000"/>
                    <a:lumOff val="25000"/>
                  </a:schemeClr>
                </a:solidFill>
                <a:latin typeface="Arial" panose="020B0604020202020204" pitchFamily="34" charset="0"/>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7C4CF2BB-8859-4945-A77A-B25C791AA8E3}"/>
              </a:ext>
            </a:extLst>
          </p:cNvPr>
          <p:cNvSpPr>
            <a:spLocks noGrp="1"/>
          </p:cNvSpPr>
          <p:nvPr>
            <p:ph type="subTitle" idx="1"/>
          </p:nvPr>
        </p:nvSpPr>
        <p:spPr>
          <a:xfrm>
            <a:off x="312536" y="2603500"/>
            <a:ext cx="5260491" cy="825500"/>
          </a:xfrm>
        </p:spPr>
        <p:txBody>
          <a:bodyPr/>
          <a:lstStyle>
            <a:lvl1pPr marL="0" indent="0" algn="l">
              <a:buNone/>
              <a:defRPr sz="2400" b="0" i="0" baseline="0">
                <a:solidFill>
                  <a:schemeClr val="tx1">
                    <a:lumMod val="75000"/>
                    <a:lumOff val="25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9" name="Text Placeholder 3">
            <a:extLst>
              <a:ext uri="{FF2B5EF4-FFF2-40B4-BE49-F238E27FC236}">
                <a16:creationId xmlns:a16="http://schemas.microsoft.com/office/drawing/2014/main" id="{6C2BF30D-1D0B-1247-98FE-B126068998F7}"/>
              </a:ext>
            </a:extLst>
          </p:cNvPr>
          <p:cNvSpPr>
            <a:spLocks noGrp="1"/>
          </p:cNvSpPr>
          <p:nvPr>
            <p:ph type="body" sz="quarter" idx="10" hasCustomPrompt="1"/>
          </p:nvPr>
        </p:nvSpPr>
        <p:spPr>
          <a:xfrm>
            <a:off x="383491" y="4330837"/>
            <a:ext cx="4267500" cy="301625"/>
          </a:xfrm>
        </p:spPr>
        <p:txBody>
          <a:bodyPr>
            <a:normAutofit fontScale="92500" lnSpcReduction="20000"/>
          </a:bodyPr>
          <a:lstStyle>
            <a:lvl1pPr>
              <a:buFontTx/>
              <a:buNone/>
              <a:defRPr sz="2000"/>
            </a:lvl1pPr>
          </a:lstStyle>
          <a:p>
            <a:r>
              <a:rPr lang="en-GB" sz="2000" dirty="0">
                <a:solidFill>
                  <a:schemeClr val="tx1">
                    <a:lumMod val="75000"/>
                    <a:lumOff val="25000"/>
                  </a:schemeClr>
                </a:solidFill>
              </a:rPr>
              <a:t>Click to add authors name</a:t>
            </a:r>
            <a:endParaRPr lang="en-GB" dirty="0">
              <a:solidFill>
                <a:schemeClr val="tx1">
                  <a:lumMod val="75000"/>
                  <a:lumOff val="25000"/>
                </a:schemeClr>
              </a:solidFill>
            </a:endParaRPr>
          </a:p>
        </p:txBody>
      </p:sp>
      <p:sp>
        <p:nvSpPr>
          <p:cNvPr id="10" name="Text Placeholder 4">
            <a:extLst>
              <a:ext uri="{FF2B5EF4-FFF2-40B4-BE49-F238E27FC236}">
                <a16:creationId xmlns:a16="http://schemas.microsoft.com/office/drawing/2014/main" id="{06BA599D-1510-A741-8CA1-671B031F1BEC}"/>
              </a:ext>
            </a:extLst>
          </p:cNvPr>
          <p:cNvSpPr>
            <a:spLocks noGrp="1"/>
          </p:cNvSpPr>
          <p:nvPr>
            <p:ph type="body" sz="quarter" idx="11" hasCustomPrompt="1"/>
          </p:nvPr>
        </p:nvSpPr>
        <p:spPr>
          <a:xfrm>
            <a:off x="382834" y="4694375"/>
            <a:ext cx="4131501" cy="301625"/>
          </a:xfrm>
        </p:spPr>
        <p:txBody>
          <a:bodyPr>
            <a:normAutofit fontScale="92500" lnSpcReduction="20000"/>
          </a:bodyPr>
          <a:lstStyle>
            <a:lvl1pPr>
              <a:buFontTx/>
              <a:buNone/>
              <a:defRPr sz="2000"/>
            </a:lvl1pPr>
          </a:lstStyle>
          <a:p>
            <a:r>
              <a:rPr lang="en-GB" dirty="0">
                <a:solidFill>
                  <a:schemeClr val="tx1">
                    <a:lumMod val="75000"/>
                    <a:lumOff val="25000"/>
                  </a:schemeClr>
                </a:solidFill>
              </a:rPr>
              <a:t>Click to add organisation</a:t>
            </a:r>
          </a:p>
        </p:txBody>
      </p:sp>
      <p:sp>
        <p:nvSpPr>
          <p:cNvPr id="11" name="Text Placeholder 5">
            <a:extLst>
              <a:ext uri="{FF2B5EF4-FFF2-40B4-BE49-F238E27FC236}">
                <a16:creationId xmlns:a16="http://schemas.microsoft.com/office/drawing/2014/main" id="{45E878D2-6E18-7B45-9CD9-C9BEC417CD05}"/>
              </a:ext>
            </a:extLst>
          </p:cNvPr>
          <p:cNvSpPr>
            <a:spLocks noGrp="1"/>
          </p:cNvSpPr>
          <p:nvPr>
            <p:ph type="body" sz="quarter" idx="12" hasCustomPrompt="1"/>
          </p:nvPr>
        </p:nvSpPr>
        <p:spPr>
          <a:xfrm>
            <a:off x="382834" y="5057913"/>
            <a:ext cx="4024409" cy="301625"/>
          </a:xfrm>
        </p:spPr>
        <p:txBody>
          <a:bodyPr>
            <a:normAutofit fontScale="92500" lnSpcReduction="20000"/>
          </a:bodyPr>
          <a:lstStyle>
            <a:lvl1pPr>
              <a:buFontTx/>
              <a:buNone/>
              <a:defRPr sz="2000"/>
            </a:lvl1pPr>
          </a:lstStyle>
          <a:p>
            <a:r>
              <a:rPr lang="en-GB" sz="2000" dirty="0">
                <a:solidFill>
                  <a:schemeClr val="tx1">
                    <a:lumMod val="75000"/>
                    <a:lumOff val="25000"/>
                  </a:schemeClr>
                </a:solidFill>
              </a:rPr>
              <a:t>Click to add date</a:t>
            </a:r>
            <a:endParaRPr lang="en-GB" dirty="0">
              <a:solidFill>
                <a:schemeClr val="tx1">
                  <a:lumMod val="75000"/>
                  <a:lumOff val="25000"/>
                </a:schemeClr>
              </a:solidFill>
            </a:endParaRPr>
          </a:p>
        </p:txBody>
      </p:sp>
    </p:spTree>
    <p:extLst>
      <p:ext uri="{BB962C8B-B14F-4D97-AF65-F5344CB8AC3E}">
        <p14:creationId xmlns:p14="http://schemas.microsoft.com/office/powerpoint/2010/main" val="3071836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00FAA5A-2DFB-A34E-83CC-66E1875D247A}"/>
              </a:ext>
            </a:extLst>
          </p:cNvPr>
          <p:cNvSpPr>
            <a:spLocks noGrp="1"/>
          </p:cNvSpPr>
          <p:nvPr>
            <p:ph type="title"/>
          </p:nvPr>
        </p:nvSpPr>
        <p:spPr>
          <a:xfrm>
            <a:off x="363134" y="481857"/>
            <a:ext cx="11254934" cy="617369"/>
          </a:xfrm>
        </p:spPr>
        <p:txBody>
          <a:bodyPr anchor="t" anchorCtr="0">
            <a:normAutofit/>
          </a:bodyPr>
          <a:lstStyle>
            <a:lvl1pPr algn="l">
              <a:defRPr sz="3200" b="0" i="0" baseline="0">
                <a:solidFill>
                  <a:schemeClr val="tx1">
                    <a:lumMod val="75000"/>
                    <a:lumOff val="25000"/>
                  </a:schemeClr>
                </a:solidFill>
                <a:latin typeface="Arial" panose="020B0604020202020204" pitchFamily="34" charset="0"/>
              </a:defRPr>
            </a:lvl1pPr>
          </a:lstStyle>
          <a:p>
            <a:r>
              <a:rPr lang="en-GB" dirty="0"/>
              <a:t>Click to edit Master title style</a:t>
            </a:r>
            <a:endParaRPr lang="en-US" dirty="0"/>
          </a:p>
        </p:txBody>
      </p:sp>
      <p:sp>
        <p:nvSpPr>
          <p:cNvPr id="7" name="Text Placeholder 3">
            <a:extLst>
              <a:ext uri="{FF2B5EF4-FFF2-40B4-BE49-F238E27FC236}">
                <a16:creationId xmlns:a16="http://schemas.microsoft.com/office/drawing/2014/main" id="{832021C3-41D3-CE46-9EC1-F68990BCA0AC}"/>
              </a:ext>
            </a:extLst>
          </p:cNvPr>
          <p:cNvSpPr>
            <a:spLocks noGrp="1"/>
          </p:cNvSpPr>
          <p:nvPr>
            <p:ph type="body" sz="half" idx="2"/>
          </p:nvPr>
        </p:nvSpPr>
        <p:spPr>
          <a:xfrm>
            <a:off x="363134" y="1359242"/>
            <a:ext cx="9159807" cy="5140411"/>
          </a:xfrm>
        </p:spPr>
        <p:txBody>
          <a:bodyPr>
            <a:norm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sz="2400" b="0" i="0" baseline="0">
                <a:solidFill>
                  <a:schemeClr val="tx1">
                    <a:lumMod val="75000"/>
                    <a:lumOff val="25000"/>
                  </a:schemeClr>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n-GB" dirty="0"/>
          </a:p>
        </p:txBody>
      </p:sp>
      <p:pic>
        <p:nvPicPr>
          <p:cNvPr id="9" name="Picture 8">
            <a:extLst>
              <a:ext uri="{FF2B5EF4-FFF2-40B4-BE49-F238E27FC236}">
                <a16:creationId xmlns:a16="http://schemas.microsoft.com/office/drawing/2014/main" id="{E938046A-7B71-6C4F-85CC-F532BFEF1B8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70654" y="5178392"/>
            <a:ext cx="1921346" cy="1679608"/>
          </a:xfrm>
          <a:prstGeom prst="rect">
            <a:avLst/>
          </a:prstGeom>
        </p:spPr>
      </p:pic>
    </p:spTree>
    <p:extLst>
      <p:ext uri="{BB962C8B-B14F-4D97-AF65-F5344CB8AC3E}">
        <p14:creationId xmlns:p14="http://schemas.microsoft.com/office/powerpoint/2010/main" val="1598240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856E0C-544F-644A-A27E-026883DA01F7}"/>
              </a:ext>
            </a:extLst>
          </p:cNvPr>
          <p:cNvSpPr>
            <a:spLocks noGrp="1"/>
          </p:cNvSpPr>
          <p:nvPr>
            <p:ph idx="1"/>
          </p:nvPr>
        </p:nvSpPr>
        <p:spPr>
          <a:xfrm>
            <a:off x="363134" y="1351005"/>
            <a:ext cx="9159808" cy="5140410"/>
          </a:xfrm>
        </p:spPr>
        <p:txBody>
          <a:bodyPr>
            <a:normAutofit/>
          </a:bodyPr>
          <a:lstStyle>
            <a:lvl1pPr marL="228600" indent="-228600">
              <a:lnSpc>
                <a:spcPct val="120000"/>
              </a:lnSpc>
              <a:buClr>
                <a:srgbClr val="00A585"/>
              </a:buClr>
              <a:buFont typeface="System Font Regular"/>
              <a:buChar char="●"/>
              <a:defRPr sz="2400" b="0" i="0" baseline="0">
                <a:solidFill>
                  <a:schemeClr val="tx1">
                    <a:lumMod val="75000"/>
                    <a:lumOff val="25000"/>
                  </a:schemeClr>
                </a:solidFill>
                <a:latin typeface="Arial" panose="020B0604020202020204" pitchFamily="34" charset="0"/>
              </a:defRPr>
            </a:lvl1pPr>
            <a:lvl2pPr marL="685800" indent="-228600">
              <a:lnSpc>
                <a:spcPct val="120000"/>
              </a:lnSpc>
              <a:buClr>
                <a:srgbClr val="00A585"/>
              </a:buClr>
              <a:buFont typeface="System Font Regular"/>
              <a:buChar char="●"/>
              <a:defRPr sz="2400" b="0" i="0" baseline="0">
                <a:solidFill>
                  <a:schemeClr val="tx1">
                    <a:lumMod val="75000"/>
                    <a:lumOff val="25000"/>
                  </a:schemeClr>
                </a:solidFill>
                <a:latin typeface="Arial" panose="020B0604020202020204" pitchFamily="34" charset="0"/>
              </a:defRPr>
            </a:lvl2pPr>
            <a:lvl3pPr marL="1143000" indent="-228600">
              <a:lnSpc>
                <a:spcPct val="120000"/>
              </a:lnSpc>
              <a:buClr>
                <a:srgbClr val="00A585"/>
              </a:buClr>
              <a:buFont typeface="System Font Regular"/>
              <a:buChar char="●"/>
              <a:defRPr sz="2400" b="0" i="0" baseline="0">
                <a:solidFill>
                  <a:schemeClr val="tx1">
                    <a:lumMod val="75000"/>
                    <a:lumOff val="25000"/>
                  </a:schemeClr>
                </a:solidFill>
                <a:latin typeface="Arial" panose="020B0604020202020204" pitchFamily="34" charset="0"/>
              </a:defRPr>
            </a:lvl3pPr>
            <a:lvl4pPr marL="1600200" indent="-228600">
              <a:lnSpc>
                <a:spcPct val="120000"/>
              </a:lnSpc>
              <a:buClr>
                <a:srgbClr val="00A585"/>
              </a:buClr>
              <a:buFont typeface="System Font Regular"/>
              <a:buChar char="●"/>
              <a:defRPr sz="2400" b="0" i="0" baseline="0">
                <a:solidFill>
                  <a:schemeClr val="tx1">
                    <a:lumMod val="75000"/>
                    <a:lumOff val="25000"/>
                  </a:schemeClr>
                </a:solidFill>
                <a:latin typeface="Arial" panose="020B0604020202020204" pitchFamily="34" charset="0"/>
              </a:defRPr>
            </a:lvl4pPr>
            <a:lvl5pPr marL="2057400" indent="-228600">
              <a:lnSpc>
                <a:spcPct val="120000"/>
              </a:lnSpc>
              <a:buClr>
                <a:srgbClr val="00A585"/>
              </a:buClr>
              <a:buFont typeface="System Font Regular"/>
              <a:buChar char="●"/>
              <a:defRPr sz="2400" b="0" i="0" baseline="0">
                <a:solidFill>
                  <a:schemeClr val="tx1">
                    <a:lumMod val="75000"/>
                    <a:lumOff val="25000"/>
                  </a:schemeClr>
                </a:solidFill>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1">
            <a:extLst>
              <a:ext uri="{FF2B5EF4-FFF2-40B4-BE49-F238E27FC236}">
                <a16:creationId xmlns:a16="http://schemas.microsoft.com/office/drawing/2014/main" id="{9A94654E-57BB-7644-81F9-26EFB3CFC7E5}"/>
              </a:ext>
            </a:extLst>
          </p:cNvPr>
          <p:cNvSpPr>
            <a:spLocks noGrp="1"/>
          </p:cNvSpPr>
          <p:nvPr>
            <p:ph type="title"/>
          </p:nvPr>
        </p:nvSpPr>
        <p:spPr>
          <a:xfrm>
            <a:off x="363134" y="481857"/>
            <a:ext cx="11254934" cy="617369"/>
          </a:xfrm>
        </p:spPr>
        <p:txBody>
          <a:bodyPr anchor="t" anchorCtr="0">
            <a:normAutofit/>
          </a:bodyPr>
          <a:lstStyle>
            <a:lvl1pPr algn="l">
              <a:defRPr sz="3200" b="0" i="0" baseline="0">
                <a:solidFill>
                  <a:schemeClr val="tx1">
                    <a:lumMod val="75000"/>
                    <a:lumOff val="25000"/>
                  </a:schemeClr>
                </a:solidFill>
                <a:latin typeface="Arial" panose="020B0604020202020204" pitchFamily="34" charset="0"/>
              </a:defRPr>
            </a:lvl1pPr>
          </a:lstStyle>
          <a:p>
            <a:r>
              <a:rPr lang="en-GB" dirty="0"/>
              <a:t>Click to edit Master title style</a:t>
            </a:r>
            <a:endParaRPr lang="en-US" dirty="0"/>
          </a:p>
        </p:txBody>
      </p:sp>
      <p:pic>
        <p:nvPicPr>
          <p:cNvPr id="7" name="Picture 6">
            <a:extLst>
              <a:ext uri="{FF2B5EF4-FFF2-40B4-BE49-F238E27FC236}">
                <a16:creationId xmlns:a16="http://schemas.microsoft.com/office/drawing/2014/main" id="{CF0286B7-748A-DE48-916F-6521CCEDC3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70654" y="5178392"/>
            <a:ext cx="1921346" cy="1679608"/>
          </a:xfrm>
          <a:prstGeom prst="rect">
            <a:avLst/>
          </a:prstGeom>
        </p:spPr>
      </p:pic>
    </p:spTree>
    <p:extLst>
      <p:ext uri="{BB962C8B-B14F-4D97-AF65-F5344CB8AC3E}">
        <p14:creationId xmlns:p14="http://schemas.microsoft.com/office/powerpoint/2010/main" val="957360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Pic Title">
    <p:spTree>
      <p:nvGrpSpPr>
        <p:cNvPr id="1" name=""/>
        <p:cNvGrpSpPr/>
        <p:nvPr/>
      </p:nvGrpSpPr>
      <p:grpSpPr>
        <a:xfrm>
          <a:off x="0" y="0"/>
          <a:ext cx="0" cy="0"/>
          <a:chOff x="0" y="0"/>
          <a:chExt cx="0" cy="0"/>
        </a:xfrm>
      </p:grpSpPr>
      <p:sp>
        <p:nvSpPr>
          <p:cNvPr id="13" name="Picture Placeholder 8">
            <a:extLst>
              <a:ext uri="{FF2B5EF4-FFF2-40B4-BE49-F238E27FC236}">
                <a16:creationId xmlns:a16="http://schemas.microsoft.com/office/drawing/2014/main" id="{E3EA69A6-4DE2-6341-80D2-43092B53DD05}"/>
              </a:ext>
            </a:extLst>
          </p:cNvPr>
          <p:cNvSpPr>
            <a:spLocks noGrp="1"/>
          </p:cNvSpPr>
          <p:nvPr>
            <p:ph type="pic" sz="quarter" idx="10"/>
          </p:nvPr>
        </p:nvSpPr>
        <p:spPr>
          <a:xfrm>
            <a:off x="0" y="1351005"/>
            <a:ext cx="12191999" cy="5506995"/>
          </a:xfrm>
          <a:noFill/>
        </p:spPr>
        <p:txBody>
          <a:bodyPr/>
          <a:lstStyle/>
          <a:p>
            <a:endParaRPr lang="en-GB" dirty="0"/>
          </a:p>
        </p:txBody>
      </p:sp>
      <p:sp>
        <p:nvSpPr>
          <p:cNvPr id="22" name="Title 1">
            <a:extLst>
              <a:ext uri="{FF2B5EF4-FFF2-40B4-BE49-F238E27FC236}">
                <a16:creationId xmlns:a16="http://schemas.microsoft.com/office/drawing/2014/main" id="{35115898-1DA8-2243-8E2F-9CA81EA6A852}"/>
              </a:ext>
            </a:extLst>
          </p:cNvPr>
          <p:cNvSpPr>
            <a:spLocks noGrp="1"/>
          </p:cNvSpPr>
          <p:nvPr>
            <p:ph type="title"/>
          </p:nvPr>
        </p:nvSpPr>
        <p:spPr>
          <a:xfrm>
            <a:off x="363134" y="481857"/>
            <a:ext cx="11254934" cy="617369"/>
          </a:xfrm>
        </p:spPr>
        <p:txBody>
          <a:bodyPr anchor="t" anchorCtr="0">
            <a:normAutofit/>
          </a:bodyPr>
          <a:lstStyle>
            <a:lvl1pPr algn="l">
              <a:defRPr sz="3200" b="0" i="0" baseline="0">
                <a:solidFill>
                  <a:schemeClr val="tx1">
                    <a:lumMod val="75000"/>
                    <a:lumOff val="25000"/>
                  </a:schemeClr>
                </a:solidFill>
                <a:latin typeface="Arial" panose="020B0604020202020204" pitchFamily="34" charset="0"/>
              </a:defRPr>
            </a:lvl1pPr>
          </a:lstStyle>
          <a:p>
            <a:r>
              <a:rPr lang="en-GB" dirty="0"/>
              <a:t>Click to edit Master title style</a:t>
            </a:r>
            <a:endParaRPr lang="en-US" dirty="0"/>
          </a:p>
        </p:txBody>
      </p:sp>
      <p:sp>
        <p:nvSpPr>
          <p:cNvPr id="7" name="Text Placeholder 6">
            <a:extLst>
              <a:ext uri="{FF2B5EF4-FFF2-40B4-BE49-F238E27FC236}">
                <a16:creationId xmlns:a16="http://schemas.microsoft.com/office/drawing/2014/main" id="{2068030D-DD65-AD4E-B1FC-1819AF6ADE35}"/>
              </a:ext>
            </a:extLst>
          </p:cNvPr>
          <p:cNvSpPr>
            <a:spLocks noGrp="1"/>
          </p:cNvSpPr>
          <p:nvPr>
            <p:ph type="body" sz="quarter" idx="12" hasCustomPrompt="1"/>
          </p:nvPr>
        </p:nvSpPr>
        <p:spPr>
          <a:xfrm>
            <a:off x="10229849" y="5138738"/>
            <a:ext cx="1962150" cy="1719262"/>
          </a:xfr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a:buNone/>
              <a:defRPr/>
            </a:lvl1pPr>
            <a:lvl2pPr>
              <a:buNone/>
              <a:defRPr/>
            </a:lvl2pPr>
            <a:lvl3pPr>
              <a:buNone/>
              <a:defRPr/>
            </a:lvl3pPr>
            <a:lvl4pPr>
              <a:buNone/>
              <a:defRPr/>
            </a:lvl4pPr>
            <a:lvl5pPr>
              <a:buNone/>
              <a:defRPr/>
            </a:lvl5pPr>
          </a:lstStyle>
          <a:p>
            <a:pPr lvl="0"/>
            <a:r>
              <a:rPr lang="en-GB" dirty="0"/>
              <a:t> </a:t>
            </a:r>
          </a:p>
        </p:txBody>
      </p:sp>
      <p:sp>
        <p:nvSpPr>
          <p:cNvPr id="5" name="Text Placeholder 9">
            <a:extLst>
              <a:ext uri="{FF2B5EF4-FFF2-40B4-BE49-F238E27FC236}">
                <a16:creationId xmlns:a16="http://schemas.microsoft.com/office/drawing/2014/main" id="{02911DCA-271B-6D49-B015-79B25A6222EB}"/>
              </a:ext>
            </a:extLst>
          </p:cNvPr>
          <p:cNvSpPr>
            <a:spLocks noGrp="1"/>
          </p:cNvSpPr>
          <p:nvPr>
            <p:ph type="body" sz="quarter" idx="14" hasCustomPrompt="1"/>
          </p:nvPr>
        </p:nvSpPr>
        <p:spPr>
          <a:xfrm>
            <a:off x="272878" y="6248324"/>
            <a:ext cx="3305209" cy="341632"/>
          </a:xfrm>
          <a:solidFill>
            <a:schemeClr val="bg1"/>
          </a:solidFill>
        </p:spPr>
        <p:txBody>
          <a:bodyPr wrap="square">
            <a:spAutoFit/>
          </a:bodyPr>
          <a:lstStyle>
            <a:lvl1pPr marL="0" indent="0" algn="l">
              <a:buNone/>
              <a:defRPr sz="1800" b="0" i="0" baseline="0">
                <a:solidFill>
                  <a:schemeClr val="tx1">
                    <a:lumMod val="75000"/>
                    <a:lumOff val="25000"/>
                  </a:schemeClr>
                </a:solidFill>
                <a:latin typeface="Arial" panose="020B0604020202020204" pitchFamily="34" charset="0"/>
              </a:defRPr>
            </a:lvl1pPr>
          </a:lstStyle>
          <a:p>
            <a:pPr lvl="0"/>
            <a:r>
              <a:rPr lang="en-GB" dirty="0"/>
              <a:t>Click to add image title and ©</a:t>
            </a:r>
          </a:p>
        </p:txBody>
      </p:sp>
    </p:spTree>
    <p:extLst>
      <p:ext uri="{BB962C8B-B14F-4D97-AF65-F5344CB8AC3E}">
        <p14:creationId xmlns:p14="http://schemas.microsoft.com/office/powerpoint/2010/main" val="1283199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Pic">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86C5C679-7A3A-9840-9D25-BE0F99D018D1}"/>
              </a:ext>
            </a:extLst>
          </p:cNvPr>
          <p:cNvSpPr>
            <a:spLocks noGrp="1"/>
          </p:cNvSpPr>
          <p:nvPr>
            <p:ph type="pic" sz="quarter" idx="10"/>
          </p:nvPr>
        </p:nvSpPr>
        <p:spPr>
          <a:xfrm>
            <a:off x="1" y="1"/>
            <a:ext cx="12192000" cy="6858000"/>
          </a:xfrm>
        </p:spPr>
        <p:txBody>
          <a:bodyPr/>
          <a:lstStyle/>
          <a:p>
            <a:endParaRPr lang="en-GB"/>
          </a:p>
        </p:txBody>
      </p:sp>
      <p:sp>
        <p:nvSpPr>
          <p:cNvPr id="7" name="Text Placeholder 6">
            <a:extLst>
              <a:ext uri="{FF2B5EF4-FFF2-40B4-BE49-F238E27FC236}">
                <a16:creationId xmlns:a16="http://schemas.microsoft.com/office/drawing/2014/main" id="{DE43EFDD-E161-6742-AE34-792EB0310C12}"/>
              </a:ext>
            </a:extLst>
          </p:cNvPr>
          <p:cNvSpPr>
            <a:spLocks noGrp="1"/>
          </p:cNvSpPr>
          <p:nvPr>
            <p:ph type="body" sz="quarter" idx="12" hasCustomPrompt="1"/>
          </p:nvPr>
        </p:nvSpPr>
        <p:spPr>
          <a:xfrm>
            <a:off x="10229849" y="5138738"/>
            <a:ext cx="1962150" cy="1719262"/>
          </a:xfr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a:buNone/>
              <a:defRPr/>
            </a:lvl1pPr>
            <a:lvl2pPr>
              <a:buNone/>
              <a:defRPr/>
            </a:lvl2pPr>
            <a:lvl3pPr>
              <a:buNone/>
              <a:defRPr/>
            </a:lvl3pPr>
            <a:lvl4pPr>
              <a:buNone/>
              <a:defRPr/>
            </a:lvl4pPr>
            <a:lvl5pPr>
              <a:buNone/>
              <a:defRPr/>
            </a:lvl5pPr>
          </a:lstStyle>
          <a:p>
            <a:pPr lvl="0"/>
            <a:r>
              <a:rPr lang="en-GB" dirty="0"/>
              <a:t> </a:t>
            </a:r>
          </a:p>
        </p:txBody>
      </p:sp>
      <p:sp>
        <p:nvSpPr>
          <p:cNvPr id="4" name="Text Placeholder 9">
            <a:extLst>
              <a:ext uri="{FF2B5EF4-FFF2-40B4-BE49-F238E27FC236}">
                <a16:creationId xmlns:a16="http://schemas.microsoft.com/office/drawing/2014/main" id="{88F26230-92A9-7A42-9AFB-1C2BD7A39887}"/>
              </a:ext>
            </a:extLst>
          </p:cNvPr>
          <p:cNvSpPr>
            <a:spLocks noGrp="1"/>
          </p:cNvSpPr>
          <p:nvPr>
            <p:ph type="body" sz="quarter" idx="14" hasCustomPrompt="1"/>
          </p:nvPr>
        </p:nvSpPr>
        <p:spPr>
          <a:xfrm>
            <a:off x="272878" y="6248324"/>
            <a:ext cx="3305209" cy="341632"/>
          </a:xfrm>
          <a:solidFill>
            <a:schemeClr val="bg1"/>
          </a:solidFill>
        </p:spPr>
        <p:txBody>
          <a:bodyPr wrap="square">
            <a:spAutoFit/>
          </a:bodyPr>
          <a:lstStyle>
            <a:lvl1pPr marL="0" indent="0" algn="l">
              <a:buNone/>
              <a:defRPr sz="1800" b="0" i="0" baseline="0">
                <a:solidFill>
                  <a:schemeClr val="tx1">
                    <a:lumMod val="75000"/>
                    <a:lumOff val="25000"/>
                  </a:schemeClr>
                </a:solidFill>
                <a:latin typeface="Arial" panose="020B0604020202020204" pitchFamily="34" charset="0"/>
              </a:defRPr>
            </a:lvl1pPr>
          </a:lstStyle>
          <a:p>
            <a:pPr lvl="0"/>
            <a:r>
              <a:rPr lang="en-GB" dirty="0"/>
              <a:t>Click to add image title and ©</a:t>
            </a:r>
          </a:p>
        </p:txBody>
      </p:sp>
    </p:spTree>
    <p:extLst>
      <p:ext uri="{BB962C8B-B14F-4D97-AF65-F5344CB8AC3E}">
        <p14:creationId xmlns:p14="http://schemas.microsoft.com/office/powerpoint/2010/main" val="91610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Pic Text Box">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25529B4B-3D03-9149-96C2-76B69BB32504}"/>
              </a:ext>
            </a:extLst>
          </p:cNvPr>
          <p:cNvSpPr>
            <a:spLocks noGrp="1"/>
          </p:cNvSpPr>
          <p:nvPr>
            <p:ph type="pic" sz="quarter" idx="10"/>
          </p:nvPr>
        </p:nvSpPr>
        <p:spPr>
          <a:xfrm>
            <a:off x="1" y="1"/>
            <a:ext cx="12192000" cy="6858000"/>
          </a:xfrm>
        </p:spPr>
        <p:txBody>
          <a:bodyPr/>
          <a:lstStyle/>
          <a:p>
            <a:endParaRPr lang="en-GB"/>
          </a:p>
        </p:txBody>
      </p:sp>
      <p:sp>
        <p:nvSpPr>
          <p:cNvPr id="10" name="Text Placeholder 9">
            <a:extLst>
              <a:ext uri="{FF2B5EF4-FFF2-40B4-BE49-F238E27FC236}">
                <a16:creationId xmlns:a16="http://schemas.microsoft.com/office/drawing/2014/main" id="{CB8AAD6B-0893-504E-8F25-CA14C1455BB4}"/>
              </a:ext>
            </a:extLst>
          </p:cNvPr>
          <p:cNvSpPr>
            <a:spLocks noGrp="1"/>
          </p:cNvSpPr>
          <p:nvPr>
            <p:ph type="body" sz="quarter" idx="12" hasCustomPrompt="1"/>
          </p:nvPr>
        </p:nvSpPr>
        <p:spPr>
          <a:xfrm>
            <a:off x="4314791" y="3173820"/>
            <a:ext cx="3562418" cy="867930"/>
          </a:xfrm>
          <a:solidFill>
            <a:schemeClr val="bg1"/>
          </a:solidFill>
        </p:spPr>
        <p:txBody>
          <a:bodyPr>
            <a:spAutoFit/>
          </a:bodyPr>
          <a:lstStyle>
            <a:lvl1pPr marL="0" indent="0" algn="ctr">
              <a:buNone/>
              <a:defRPr sz="2800" b="0" i="0" baseline="0">
                <a:solidFill>
                  <a:schemeClr val="tx1">
                    <a:lumMod val="75000"/>
                    <a:lumOff val="25000"/>
                  </a:schemeClr>
                </a:solidFill>
                <a:latin typeface="Arial" panose="020B0604020202020204" pitchFamily="34" charset="0"/>
              </a:defRPr>
            </a:lvl1pPr>
          </a:lstStyle>
          <a:p>
            <a:pPr lvl="0"/>
            <a:r>
              <a:rPr lang="en-GB" dirty="0"/>
              <a:t>Click to add text </a:t>
            </a:r>
            <a:br>
              <a:rPr lang="en-GB" dirty="0"/>
            </a:br>
            <a:r>
              <a:rPr lang="en-GB" dirty="0"/>
              <a:t>over image</a:t>
            </a:r>
          </a:p>
        </p:txBody>
      </p:sp>
      <p:sp>
        <p:nvSpPr>
          <p:cNvPr id="8" name="Text Placeholder 6">
            <a:extLst>
              <a:ext uri="{FF2B5EF4-FFF2-40B4-BE49-F238E27FC236}">
                <a16:creationId xmlns:a16="http://schemas.microsoft.com/office/drawing/2014/main" id="{7C402D93-AF36-CA43-B574-EFED943A5C8E}"/>
              </a:ext>
            </a:extLst>
          </p:cNvPr>
          <p:cNvSpPr>
            <a:spLocks noGrp="1"/>
          </p:cNvSpPr>
          <p:nvPr>
            <p:ph type="body" sz="quarter" idx="13" hasCustomPrompt="1"/>
          </p:nvPr>
        </p:nvSpPr>
        <p:spPr>
          <a:xfrm>
            <a:off x="10229849" y="5138738"/>
            <a:ext cx="1962150" cy="1719262"/>
          </a:xfr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a:buNone/>
              <a:defRPr/>
            </a:lvl1pPr>
            <a:lvl2pPr>
              <a:buNone/>
              <a:defRPr/>
            </a:lvl2pPr>
            <a:lvl3pPr>
              <a:buNone/>
              <a:defRPr/>
            </a:lvl3pPr>
            <a:lvl4pPr>
              <a:buNone/>
              <a:defRPr/>
            </a:lvl4pPr>
            <a:lvl5pPr>
              <a:buNone/>
              <a:defRPr/>
            </a:lvl5pPr>
          </a:lstStyle>
          <a:p>
            <a:pPr lvl="0"/>
            <a:r>
              <a:rPr lang="en-GB" dirty="0"/>
              <a:t> </a:t>
            </a:r>
          </a:p>
        </p:txBody>
      </p:sp>
      <p:sp>
        <p:nvSpPr>
          <p:cNvPr id="5" name="Text Placeholder 9">
            <a:extLst>
              <a:ext uri="{FF2B5EF4-FFF2-40B4-BE49-F238E27FC236}">
                <a16:creationId xmlns:a16="http://schemas.microsoft.com/office/drawing/2014/main" id="{1EFB8497-B33D-9E46-9E63-CFB3A492A524}"/>
              </a:ext>
            </a:extLst>
          </p:cNvPr>
          <p:cNvSpPr>
            <a:spLocks noGrp="1"/>
          </p:cNvSpPr>
          <p:nvPr>
            <p:ph type="body" sz="quarter" idx="14" hasCustomPrompt="1"/>
          </p:nvPr>
        </p:nvSpPr>
        <p:spPr>
          <a:xfrm>
            <a:off x="272878" y="6248324"/>
            <a:ext cx="3305209" cy="341632"/>
          </a:xfrm>
          <a:solidFill>
            <a:schemeClr val="bg1"/>
          </a:solidFill>
        </p:spPr>
        <p:txBody>
          <a:bodyPr wrap="square">
            <a:spAutoFit/>
          </a:bodyPr>
          <a:lstStyle>
            <a:lvl1pPr marL="0" indent="0" algn="l">
              <a:buNone/>
              <a:defRPr sz="1800" b="0" i="0" baseline="0">
                <a:solidFill>
                  <a:schemeClr val="tx1">
                    <a:lumMod val="75000"/>
                    <a:lumOff val="25000"/>
                  </a:schemeClr>
                </a:solidFill>
                <a:latin typeface="Arial" panose="020B0604020202020204" pitchFamily="34" charset="0"/>
              </a:defRPr>
            </a:lvl1pPr>
          </a:lstStyle>
          <a:p>
            <a:pPr lvl="0"/>
            <a:r>
              <a:rPr lang="en-GB" dirty="0"/>
              <a:t>Click to add image title and ©</a:t>
            </a:r>
          </a:p>
        </p:txBody>
      </p:sp>
    </p:spTree>
    <p:extLst>
      <p:ext uri="{BB962C8B-B14F-4D97-AF65-F5344CB8AC3E}">
        <p14:creationId xmlns:p14="http://schemas.microsoft.com/office/powerpoint/2010/main" val="2003591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Pic">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1279E22D-AD1B-1C40-BA5E-0E6FFAB853E3}"/>
              </a:ext>
            </a:extLst>
          </p:cNvPr>
          <p:cNvSpPr>
            <a:spLocks noGrp="1"/>
          </p:cNvSpPr>
          <p:nvPr>
            <p:ph type="body" sz="half" idx="2"/>
          </p:nvPr>
        </p:nvSpPr>
        <p:spPr>
          <a:xfrm>
            <a:off x="363134" y="1351005"/>
            <a:ext cx="5403352" cy="5140410"/>
          </a:xfrm>
        </p:spPr>
        <p:txBody>
          <a:bodyPr>
            <a:normAutofit/>
          </a:bodyPr>
          <a:lstStyle>
            <a:lvl1pPr marL="0" indent="0">
              <a:lnSpc>
                <a:spcPct val="120000"/>
              </a:lnSpc>
              <a:buNone/>
              <a:defRPr sz="2400" b="0" i="0" baseline="0">
                <a:solidFill>
                  <a:schemeClr val="tx1">
                    <a:lumMod val="75000"/>
                    <a:lumOff val="25000"/>
                  </a:schemeClr>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9" name="Picture Placeholder 8">
            <a:extLst>
              <a:ext uri="{FF2B5EF4-FFF2-40B4-BE49-F238E27FC236}">
                <a16:creationId xmlns:a16="http://schemas.microsoft.com/office/drawing/2014/main" id="{B90EE860-DE4F-4448-9E00-D994CE6C9E5C}"/>
              </a:ext>
            </a:extLst>
          </p:cNvPr>
          <p:cNvSpPr>
            <a:spLocks noGrp="1"/>
          </p:cNvSpPr>
          <p:nvPr>
            <p:ph type="pic" sz="quarter" idx="10"/>
          </p:nvPr>
        </p:nvSpPr>
        <p:spPr>
          <a:xfrm>
            <a:off x="6170141" y="1351005"/>
            <a:ext cx="6021859" cy="5506995"/>
          </a:xfrm>
        </p:spPr>
        <p:txBody>
          <a:bodyPr/>
          <a:lstStyle/>
          <a:p>
            <a:endParaRPr lang="en-GB" dirty="0"/>
          </a:p>
        </p:txBody>
      </p:sp>
      <p:sp>
        <p:nvSpPr>
          <p:cNvPr id="12" name="Title 1">
            <a:extLst>
              <a:ext uri="{FF2B5EF4-FFF2-40B4-BE49-F238E27FC236}">
                <a16:creationId xmlns:a16="http://schemas.microsoft.com/office/drawing/2014/main" id="{0D68A411-8ACA-E74C-83B1-CD4E4FD3DCB3}"/>
              </a:ext>
            </a:extLst>
          </p:cNvPr>
          <p:cNvSpPr>
            <a:spLocks noGrp="1"/>
          </p:cNvSpPr>
          <p:nvPr>
            <p:ph type="title"/>
          </p:nvPr>
        </p:nvSpPr>
        <p:spPr>
          <a:xfrm>
            <a:off x="363134" y="481857"/>
            <a:ext cx="11254934" cy="617369"/>
          </a:xfrm>
        </p:spPr>
        <p:txBody>
          <a:bodyPr anchor="t" anchorCtr="0">
            <a:normAutofit/>
          </a:bodyPr>
          <a:lstStyle>
            <a:lvl1pPr algn="l">
              <a:defRPr sz="3200" b="0" i="0" baseline="0">
                <a:solidFill>
                  <a:schemeClr val="tx1">
                    <a:lumMod val="75000"/>
                    <a:lumOff val="25000"/>
                  </a:schemeClr>
                </a:solidFill>
                <a:latin typeface="Arial" panose="020B0604020202020204" pitchFamily="34" charset="0"/>
              </a:defRPr>
            </a:lvl1pPr>
          </a:lstStyle>
          <a:p>
            <a:r>
              <a:rPr lang="en-GB" dirty="0"/>
              <a:t>Click to edit Master title style</a:t>
            </a:r>
            <a:endParaRPr lang="en-US" dirty="0"/>
          </a:p>
        </p:txBody>
      </p:sp>
      <p:sp>
        <p:nvSpPr>
          <p:cNvPr id="8" name="Text Placeholder 6">
            <a:extLst>
              <a:ext uri="{FF2B5EF4-FFF2-40B4-BE49-F238E27FC236}">
                <a16:creationId xmlns:a16="http://schemas.microsoft.com/office/drawing/2014/main" id="{02FC19FC-F203-D04B-BEC5-B8907F090647}"/>
              </a:ext>
            </a:extLst>
          </p:cNvPr>
          <p:cNvSpPr>
            <a:spLocks noGrp="1"/>
          </p:cNvSpPr>
          <p:nvPr>
            <p:ph type="body" sz="quarter" idx="12" hasCustomPrompt="1"/>
          </p:nvPr>
        </p:nvSpPr>
        <p:spPr>
          <a:xfrm>
            <a:off x="10229849" y="5138738"/>
            <a:ext cx="1962150" cy="1719262"/>
          </a:xfr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a:buNone/>
              <a:defRPr/>
            </a:lvl1pPr>
            <a:lvl2pPr>
              <a:buNone/>
              <a:defRPr/>
            </a:lvl2pPr>
            <a:lvl3pPr>
              <a:buNone/>
              <a:defRPr/>
            </a:lvl3pPr>
            <a:lvl4pPr>
              <a:buNone/>
              <a:defRPr/>
            </a:lvl4pPr>
            <a:lvl5pPr>
              <a:buNone/>
              <a:defRPr/>
            </a:lvl5pPr>
          </a:lstStyle>
          <a:p>
            <a:pPr lvl="0"/>
            <a:r>
              <a:rPr lang="en-GB" dirty="0"/>
              <a:t> </a:t>
            </a:r>
          </a:p>
        </p:txBody>
      </p:sp>
      <p:sp>
        <p:nvSpPr>
          <p:cNvPr id="6" name="Text Placeholder 9">
            <a:extLst>
              <a:ext uri="{FF2B5EF4-FFF2-40B4-BE49-F238E27FC236}">
                <a16:creationId xmlns:a16="http://schemas.microsoft.com/office/drawing/2014/main" id="{4440714F-E53C-4748-A8A8-249D951AE48A}"/>
              </a:ext>
            </a:extLst>
          </p:cNvPr>
          <p:cNvSpPr>
            <a:spLocks noGrp="1"/>
          </p:cNvSpPr>
          <p:nvPr>
            <p:ph type="body" sz="quarter" idx="14" hasCustomPrompt="1"/>
          </p:nvPr>
        </p:nvSpPr>
        <p:spPr>
          <a:xfrm>
            <a:off x="6415260" y="6248324"/>
            <a:ext cx="3305209" cy="341632"/>
          </a:xfrm>
          <a:solidFill>
            <a:schemeClr val="bg1"/>
          </a:solidFill>
        </p:spPr>
        <p:txBody>
          <a:bodyPr wrap="square">
            <a:spAutoFit/>
          </a:bodyPr>
          <a:lstStyle>
            <a:lvl1pPr marL="0" indent="0" algn="l">
              <a:buNone/>
              <a:defRPr sz="1800" b="0" i="0" baseline="0">
                <a:solidFill>
                  <a:schemeClr val="tx1">
                    <a:lumMod val="75000"/>
                    <a:lumOff val="25000"/>
                  </a:schemeClr>
                </a:solidFill>
                <a:latin typeface="Arial" panose="020B0604020202020204" pitchFamily="34" charset="0"/>
              </a:defRPr>
            </a:lvl1pPr>
          </a:lstStyle>
          <a:p>
            <a:pPr lvl="0"/>
            <a:r>
              <a:rPr lang="en-GB" dirty="0"/>
              <a:t>Click to add image title and ©</a:t>
            </a:r>
          </a:p>
        </p:txBody>
      </p:sp>
    </p:spTree>
    <p:extLst>
      <p:ext uri="{BB962C8B-B14F-4D97-AF65-F5344CB8AC3E}">
        <p14:creationId xmlns:p14="http://schemas.microsoft.com/office/powerpoint/2010/main" val="3567026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s &amp; Pic">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439A0E05-991E-9740-855B-D612B33ABEF5}"/>
              </a:ext>
            </a:extLst>
          </p:cNvPr>
          <p:cNvSpPr>
            <a:spLocks noGrp="1"/>
          </p:cNvSpPr>
          <p:nvPr>
            <p:ph idx="1"/>
          </p:nvPr>
        </p:nvSpPr>
        <p:spPr>
          <a:xfrm>
            <a:off x="363135" y="1351006"/>
            <a:ext cx="5419828" cy="5140409"/>
          </a:xfrm>
        </p:spPr>
        <p:txBody>
          <a:bodyPr>
            <a:normAutofit/>
          </a:bodyPr>
          <a:lstStyle>
            <a:lvl1pPr marL="228600" indent="-228600">
              <a:lnSpc>
                <a:spcPct val="120000"/>
              </a:lnSpc>
              <a:buClr>
                <a:srgbClr val="00A585"/>
              </a:buClr>
              <a:buFont typeface="System Font Regular"/>
              <a:buChar char="●"/>
              <a:defRPr sz="2400" b="0" i="0" baseline="0">
                <a:solidFill>
                  <a:schemeClr val="tx1">
                    <a:lumMod val="75000"/>
                    <a:lumOff val="25000"/>
                  </a:schemeClr>
                </a:solidFill>
                <a:latin typeface="Arial" panose="020B0604020202020204" pitchFamily="34" charset="0"/>
              </a:defRPr>
            </a:lvl1pPr>
            <a:lvl2pPr marL="685800" indent="-228600">
              <a:lnSpc>
                <a:spcPct val="120000"/>
              </a:lnSpc>
              <a:buClr>
                <a:srgbClr val="00A585"/>
              </a:buClr>
              <a:buFont typeface="System Font Regular"/>
              <a:buChar char="●"/>
              <a:defRPr sz="2400" b="0" i="0" baseline="0">
                <a:solidFill>
                  <a:schemeClr val="tx1">
                    <a:lumMod val="75000"/>
                    <a:lumOff val="25000"/>
                  </a:schemeClr>
                </a:solidFill>
                <a:latin typeface="Arial" panose="020B0604020202020204" pitchFamily="34" charset="0"/>
              </a:defRPr>
            </a:lvl2pPr>
            <a:lvl3pPr marL="1143000" indent="-228600">
              <a:lnSpc>
                <a:spcPct val="120000"/>
              </a:lnSpc>
              <a:buClr>
                <a:srgbClr val="00A585"/>
              </a:buClr>
              <a:buFont typeface="System Font Regular"/>
              <a:buChar char="●"/>
              <a:defRPr sz="2400" b="0" i="0" baseline="0">
                <a:solidFill>
                  <a:schemeClr val="tx1">
                    <a:lumMod val="75000"/>
                    <a:lumOff val="25000"/>
                  </a:schemeClr>
                </a:solidFill>
                <a:latin typeface="Arial" panose="020B0604020202020204" pitchFamily="34" charset="0"/>
              </a:defRPr>
            </a:lvl3pPr>
            <a:lvl4pPr marL="1600200" indent="-228600">
              <a:lnSpc>
                <a:spcPct val="120000"/>
              </a:lnSpc>
              <a:buClr>
                <a:srgbClr val="00A585"/>
              </a:buClr>
              <a:buFont typeface="System Font Regular"/>
              <a:buChar char="●"/>
              <a:defRPr sz="2400" b="0" i="0" baseline="0">
                <a:solidFill>
                  <a:schemeClr val="tx1">
                    <a:lumMod val="75000"/>
                    <a:lumOff val="25000"/>
                  </a:schemeClr>
                </a:solidFill>
                <a:latin typeface="Arial" panose="020B0604020202020204" pitchFamily="34" charset="0"/>
              </a:defRPr>
            </a:lvl4pPr>
            <a:lvl5pPr marL="2057400" indent="-228600">
              <a:lnSpc>
                <a:spcPct val="120000"/>
              </a:lnSpc>
              <a:buClr>
                <a:srgbClr val="00A585"/>
              </a:buClr>
              <a:buFont typeface="System Font Regular"/>
              <a:buChar char="●"/>
              <a:defRPr sz="2400" b="0" i="0" baseline="0">
                <a:solidFill>
                  <a:schemeClr val="tx1">
                    <a:lumMod val="75000"/>
                    <a:lumOff val="25000"/>
                  </a:schemeClr>
                </a:solidFill>
                <a:latin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Picture Placeholder 8">
            <a:extLst>
              <a:ext uri="{FF2B5EF4-FFF2-40B4-BE49-F238E27FC236}">
                <a16:creationId xmlns:a16="http://schemas.microsoft.com/office/drawing/2014/main" id="{20EDF292-3F45-4B46-B83D-23321C0916BA}"/>
              </a:ext>
            </a:extLst>
          </p:cNvPr>
          <p:cNvSpPr>
            <a:spLocks noGrp="1"/>
          </p:cNvSpPr>
          <p:nvPr>
            <p:ph type="pic" sz="quarter" idx="10"/>
          </p:nvPr>
        </p:nvSpPr>
        <p:spPr>
          <a:xfrm>
            <a:off x="6170141" y="1351007"/>
            <a:ext cx="6021859" cy="5506994"/>
          </a:xfrm>
        </p:spPr>
        <p:txBody>
          <a:bodyPr/>
          <a:lstStyle/>
          <a:p>
            <a:endParaRPr lang="en-GB"/>
          </a:p>
        </p:txBody>
      </p:sp>
      <p:sp>
        <p:nvSpPr>
          <p:cNvPr id="10" name="Title 1">
            <a:extLst>
              <a:ext uri="{FF2B5EF4-FFF2-40B4-BE49-F238E27FC236}">
                <a16:creationId xmlns:a16="http://schemas.microsoft.com/office/drawing/2014/main" id="{476D66E1-05D3-8A45-81D0-751949559400}"/>
              </a:ext>
            </a:extLst>
          </p:cNvPr>
          <p:cNvSpPr>
            <a:spLocks noGrp="1"/>
          </p:cNvSpPr>
          <p:nvPr>
            <p:ph type="title"/>
          </p:nvPr>
        </p:nvSpPr>
        <p:spPr>
          <a:xfrm>
            <a:off x="363134" y="481857"/>
            <a:ext cx="11254934" cy="617369"/>
          </a:xfrm>
        </p:spPr>
        <p:txBody>
          <a:bodyPr anchor="t" anchorCtr="0">
            <a:normAutofit/>
          </a:bodyPr>
          <a:lstStyle>
            <a:lvl1pPr algn="l">
              <a:defRPr sz="3200" b="0" i="0" baseline="0">
                <a:solidFill>
                  <a:schemeClr val="tx1">
                    <a:lumMod val="75000"/>
                    <a:lumOff val="25000"/>
                  </a:schemeClr>
                </a:solidFill>
                <a:latin typeface="Arial" panose="020B0604020202020204" pitchFamily="34" charset="0"/>
              </a:defRPr>
            </a:lvl1pPr>
          </a:lstStyle>
          <a:p>
            <a:r>
              <a:rPr lang="en-GB" dirty="0"/>
              <a:t>Click to edit Master title style</a:t>
            </a:r>
            <a:endParaRPr lang="en-US" dirty="0"/>
          </a:p>
        </p:txBody>
      </p:sp>
      <p:sp>
        <p:nvSpPr>
          <p:cNvPr id="11" name="Text Placeholder 6">
            <a:extLst>
              <a:ext uri="{FF2B5EF4-FFF2-40B4-BE49-F238E27FC236}">
                <a16:creationId xmlns:a16="http://schemas.microsoft.com/office/drawing/2014/main" id="{76ECB09D-3887-C84E-9C7E-FE29586BC5A1}"/>
              </a:ext>
            </a:extLst>
          </p:cNvPr>
          <p:cNvSpPr>
            <a:spLocks noGrp="1"/>
          </p:cNvSpPr>
          <p:nvPr>
            <p:ph type="body" sz="quarter" idx="12" hasCustomPrompt="1"/>
          </p:nvPr>
        </p:nvSpPr>
        <p:spPr>
          <a:xfrm>
            <a:off x="10229849" y="5138738"/>
            <a:ext cx="1962150" cy="1719262"/>
          </a:xfr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a:buNone/>
              <a:defRPr/>
            </a:lvl1pPr>
            <a:lvl2pPr>
              <a:buNone/>
              <a:defRPr/>
            </a:lvl2pPr>
            <a:lvl3pPr>
              <a:buNone/>
              <a:defRPr/>
            </a:lvl3pPr>
            <a:lvl4pPr>
              <a:buNone/>
              <a:defRPr/>
            </a:lvl4pPr>
            <a:lvl5pPr>
              <a:buNone/>
              <a:defRPr/>
            </a:lvl5pPr>
          </a:lstStyle>
          <a:p>
            <a:pPr lvl="0"/>
            <a:r>
              <a:rPr lang="en-GB" dirty="0"/>
              <a:t> </a:t>
            </a:r>
          </a:p>
        </p:txBody>
      </p:sp>
      <p:sp>
        <p:nvSpPr>
          <p:cNvPr id="7" name="Text Placeholder 9">
            <a:extLst>
              <a:ext uri="{FF2B5EF4-FFF2-40B4-BE49-F238E27FC236}">
                <a16:creationId xmlns:a16="http://schemas.microsoft.com/office/drawing/2014/main" id="{1198D812-A347-A54C-ADE9-136E3402F6FC}"/>
              </a:ext>
            </a:extLst>
          </p:cNvPr>
          <p:cNvSpPr>
            <a:spLocks noGrp="1"/>
          </p:cNvSpPr>
          <p:nvPr>
            <p:ph type="body" sz="quarter" idx="14" hasCustomPrompt="1"/>
          </p:nvPr>
        </p:nvSpPr>
        <p:spPr>
          <a:xfrm>
            <a:off x="6415260" y="6248324"/>
            <a:ext cx="3305209" cy="341632"/>
          </a:xfrm>
          <a:solidFill>
            <a:schemeClr val="bg1"/>
          </a:solidFill>
        </p:spPr>
        <p:txBody>
          <a:bodyPr wrap="square">
            <a:spAutoFit/>
          </a:bodyPr>
          <a:lstStyle>
            <a:lvl1pPr marL="0" indent="0" algn="l">
              <a:buNone/>
              <a:defRPr sz="1800" b="0" i="0" baseline="0">
                <a:solidFill>
                  <a:schemeClr val="tx1">
                    <a:lumMod val="75000"/>
                    <a:lumOff val="25000"/>
                  </a:schemeClr>
                </a:solidFill>
                <a:latin typeface="Arial" panose="020B0604020202020204" pitchFamily="34" charset="0"/>
              </a:defRPr>
            </a:lvl1pPr>
          </a:lstStyle>
          <a:p>
            <a:pPr lvl="0"/>
            <a:r>
              <a:rPr lang="en-GB" dirty="0"/>
              <a:t>Click to add image title and ©</a:t>
            </a:r>
          </a:p>
        </p:txBody>
      </p:sp>
    </p:spTree>
    <p:extLst>
      <p:ext uri="{BB962C8B-B14F-4D97-AF65-F5344CB8AC3E}">
        <p14:creationId xmlns:p14="http://schemas.microsoft.com/office/powerpoint/2010/main" val="1986537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C5AE81-6104-FB45-85F7-CBFF3A607E48}"/>
              </a:ext>
            </a:extLst>
          </p:cNvPr>
          <p:cNvPicPr>
            <a:picLocks noChangeAspect="1"/>
          </p:cNvPicPr>
          <p:nvPr userDrawn="1"/>
        </p:nvPicPr>
        <p:blipFill>
          <a:blip r:embed="rId2"/>
          <a:stretch>
            <a:fillRect/>
          </a:stretch>
        </p:blipFill>
        <p:spPr>
          <a:xfrm>
            <a:off x="0" y="0"/>
            <a:ext cx="12192000" cy="6864626"/>
          </a:xfrm>
          <a:prstGeom prst="rect">
            <a:avLst/>
          </a:prstGeom>
        </p:spPr>
      </p:pic>
      <p:sp>
        <p:nvSpPr>
          <p:cNvPr id="6" name="Text Placeholder 5">
            <a:extLst>
              <a:ext uri="{FF2B5EF4-FFF2-40B4-BE49-F238E27FC236}">
                <a16:creationId xmlns:a16="http://schemas.microsoft.com/office/drawing/2014/main" id="{2AF399DE-E422-6040-BED7-ABA54476D5A5}"/>
              </a:ext>
            </a:extLst>
          </p:cNvPr>
          <p:cNvSpPr>
            <a:spLocks noGrp="1"/>
          </p:cNvSpPr>
          <p:nvPr>
            <p:ph type="body" sz="quarter" idx="10" hasCustomPrompt="1"/>
          </p:nvPr>
        </p:nvSpPr>
        <p:spPr>
          <a:xfrm>
            <a:off x="6474280" y="408895"/>
            <a:ext cx="5183868" cy="400050"/>
          </a:xfrm>
        </p:spPr>
        <p:txBody>
          <a:bodyPr/>
          <a:lstStyle>
            <a:lvl1pPr algn="r">
              <a:buFontTx/>
              <a:buNone/>
              <a:defRPr>
                <a:solidFill>
                  <a:schemeClr val="tx1">
                    <a:lumMod val="75000"/>
                    <a:lumOff val="25000"/>
                  </a:schemeClr>
                </a:solidFill>
              </a:defRPr>
            </a:lvl1pPr>
          </a:lstStyle>
          <a:p>
            <a:pPr lvl="0"/>
            <a:r>
              <a:rPr lang="en-GB" dirty="0"/>
              <a:t>Click to add email contact</a:t>
            </a:r>
          </a:p>
        </p:txBody>
      </p:sp>
    </p:spTree>
    <p:extLst>
      <p:ext uri="{BB962C8B-B14F-4D97-AF65-F5344CB8AC3E}">
        <p14:creationId xmlns:p14="http://schemas.microsoft.com/office/powerpoint/2010/main" val="3539220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37EA33-A53D-3F4F-9FC3-EF553833EE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7419828B-A4CF-D342-8233-3616FC5C82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53952D13-CFB2-0847-90DB-58CA4D75FB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fld id="{41E6BCEC-5ADC-1549-9516-9719C151A9E4}" type="datetimeFigureOut">
              <a:rPr lang="en-US" smtClean="0"/>
              <a:pPr/>
              <a:t>12/8/21</a:t>
            </a:fld>
            <a:endParaRPr lang="en-US" dirty="0"/>
          </a:p>
        </p:txBody>
      </p:sp>
      <p:sp>
        <p:nvSpPr>
          <p:cNvPr id="5" name="Footer Placeholder 4">
            <a:extLst>
              <a:ext uri="{FF2B5EF4-FFF2-40B4-BE49-F238E27FC236}">
                <a16:creationId xmlns:a16="http://schemas.microsoft.com/office/drawing/2014/main" id="{FC02EE4D-C3EA-CC43-AAA1-1E462F9AE1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332449FB-5104-7F49-A411-99E751779A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D15948C2-23E7-1640-9C48-03FD509C86AB}" type="slidenum">
              <a:rPr lang="en-US" smtClean="0"/>
              <a:pPr/>
              <a:t>‹#›</a:t>
            </a:fld>
            <a:endParaRPr lang="en-US" dirty="0"/>
          </a:p>
        </p:txBody>
      </p:sp>
    </p:spTree>
    <p:extLst>
      <p:ext uri="{BB962C8B-B14F-4D97-AF65-F5344CB8AC3E}">
        <p14:creationId xmlns:p14="http://schemas.microsoft.com/office/powerpoint/2010/main" val="4141709299"/>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0" r:id="rId3"/>
    <p:sldLayoutId id="2147483653" r:id="rId4"/>
    <p:sldLayoutId id="2147483656" r:id="rId5"/>
    <p:sldLayoutId id="2147483657" r:id="rId6"/>
    <p:sldLayoutId id="2147483651" r:id="rId7"/>
    <p:sldLayoutId id="2147483655" r:id="rId8"/>
    <p:sldLayoutId id="2147483652" r:id="rId9"/>
  </p:sldLayoutIdLst>
  <p:txStyles>
    <p:titleStyle>
      <a:lvl1pPr algn="l" defTabSz="914400" rtl="0" eaLnBrk="1" latinLnBrk="0" hangingPunct="1">
        <a:lnSpc>
          <a:spcPct val="90000"/>
        </a:lnSpc>
        <a:spcBef>
          <a:spcPct val="0"/>
        </a:spcBef>
        <a:buNone/>
        <a:defRPr sz="4400" b="0" i="0" kern="1200" baseline="0">
          <a:solidFill>
            <a:schemeClr val="tx1">
              <a:lumMod val="85000"/>
              <a:lumOff val="15000"/>
            </a:schemeClr>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chemeClr val="tx1">
              <a:lumMod val="85000"/>
              <a:lumOff val="15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baseline="0">
          <a:solidFill>
            <a:schemeClr val="tx1">
              <a:lumMod val="85000"/>
              <a:lumOff val="15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baseline="0">
          <a:solidFill>
            <a:schemeClr val="tx1">
              <a:lumMod val="85000"/>
              <a:lumOff val="15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lumMod val="85000"/>
              <a:lumOff val="15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lumMod val="85000"/>
              <a:lumOff val="15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3E70053-F893-E04F-BF6B-75976A94012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9840" b="19257"/>
          <a:stretch/>
        </p:blipFill>
        <p:spPr>
          <a:xfrm>
            <a:off x="3729717" y="1175483"/>
            <a:ext cx="8462284" cy="5682517"/>
          </a:xfrm>
          <a:prstGeom prst="rect">
            <a:avLst/>
          </a:prstGeom>
        </p:spPr>
      </p:pic>
      <p:pic>
        <p:nvPicPr>
          <p:cNvPr id="7" name="Picture 6">
            <a:extLst>
              <a:ext uri="{FF2B5EF4-FFF2-40B4-BE49-F238E27FC236}">
                <a16:creationId xmlns:a16="http://schemas.microsoft.com/office/drawing/2014/main" id="{77C1407D-7DC3-A44D-A247-6B7C8F9C90D8}"/>
              </a:ext>
            </a:extLst>
          </p:cNvPr>
          <p:cNvPicPr>
            <a:picLocks noChangeAspect="1"/>
          </p:cNvPicPr>
          <p:nvPr/>
        </p:nvPicPr>
        <p:blipFill>
          <a:blip r:embed="rId3"/>
          <a:stretch>
            <a:fillRect/>
          </a:stretch>
        </p:blipFill>
        <p:spPr>
          <a:xfrm>
            <a:off x="0" y="0"/>
            <a:ext cx="12192000" cy="6864626"/>
          </a:xfrm>
          <a:prstGeom prst="rect">
            <a:avLst/>
          </a:prstGeom>
        </p:spPr>
      </p:pic>
      <p:sp>
        <p:nvSpPr>
          <p:cNvPr id="2" name="Title 1">
            <a:extLst>
              <a:ext uri="{FF2B5EF4-FFF2-40B4-BE49-F238E27FC236}">
                <a16:creationId xmlns:a16="http://schemas.microsoft.com/office/drawing/2014/main" id="{4A093E6C-7AAD-D04B-8696-D75726277F3E}"/>
              </a:ext>
            </a:extLst>
          </p:cNvPr>
          <p:cNvSpPr>
            <a:spLocks noGrp="1"/>
          </p:cNvSpPr>
          <p:nvPr>
            <p:ph type="ctrTitle"/>
          </p:nvPr>
        </p:nvSpPr>
        <p:spPr/>
        <p:txBody>
          <a:bodyPr/>
          <a:lstStyle/>
          <a:p>
            <a:r>
              <a:rPr lang="en-GB" b="1" dirty="0"/>
              <a:t>City NBS Tool</a:t>
            </a:r>
          </a:p>
        </p:txBody>
      </p:sp>
      <p:sp>
        <p:nvSpPr>
          <p:cNvPr id="3" name="Subtitle 2">
            <a:extLst>
              <a:ext uri="{FF2B5EF4-FFF2-40B4-BE49-F238E27FC236}">
                <a16:creationId xmlns:a16="http://schemas.microsoft.com/office/drawing/2014/main" id="{8E9D2378-0D0F-2B47-BDAB-122AAA52BE05}"/>
              </a:ext>
            </a:extLst>
          </p:cNvPr>
          <p:cNvSpPr>
            <a:spLocks noGrp="1"/>
          </p:cNvSpPr>
          <p:nvPr>
            <p:ph type="subTitle" idx="1"/>
          </p:nvPr>
        </p:nvSpPr>
        <p:spPr/>
        <p:txBody>
          <a:bodyPr/>
          <a:lstStyle/>
          <a:p>
            <a:r>
              <a:rPr lang="en-GB" dirty="0"/>
              <a:t>Gathering ideas, getting started…!</a:t>
            </a:r>
          </a:p>
        </p:txBody>
      </p:sp>
    </p:spTree>
    <p:extLst>
      <p:ext uri="{BB962C8B-B14F-4D97-AF65-F5344CB8AC3E}">
        <p14:creationId xmlns:p14="http://schemas.microsoft.com/office/powerpoint/2010/main" val="546021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297AD-6D38-F348-AA63-941AF2AB54F5}"/>
              </a:ext>
            </a:extLst>
          </p:cNvPr>
          <p:cNvSpPr>
            <a:spLocks noGrp="1"/>
          </p:cNvSpPr>
          <p:nvPr>
            <p:ph type="title"/>
          </p:nvPr>
        </p:nvSpPr>
        <p:spPr/>
        <p:txBody>
          <a:bodyPr/>
          <a:lstStyle/>
          <a:p>
            <a:r>
              <a:rPr lang="en-US" b="1" dirty="0"/>
              <a:t>3. INTERFACE AND USER EXPERIENCE (UX)</a:t>
            </a:r>
          </a:p>
        </p:txBody>
      </p:sp>
      <p:pic>
        <p:nvPicPr>
          <p:cNvPr id="4" name="Picture 3">
            <a:extLst>
              <a:ext uri="{FF2B5EF4-FFF2-40B4-BE49-F238E27FC236}">
                <a16:creationId xmlns:a16="http://schemas.microsoft.com/office/drawing/2014/main" id="{1D280C02-7631-7048-9AC2-103A51A1B9F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6028"/>
          <a:stretch/>
        </p:blipFill>
        <p:spPr>
          <a:xfrm>
            <a:off x="0" y="1099226"/>
            <a:ext cx="10287000" cy="5758774"/>
          </a:xfrm>
          <a:prstGeom prst="rect">
            <a:avLst/>
          </a:prstGeom>
        </p:spPr>
      </p:pic>
      <p:sp>
        <p:nvSpPr>
          <p:cNvPr id="5" name="Rectangle 4">
            <a:extLst>
              <a:ext uri="{FF2B5EF4-FFF2-40B4-BE49-F238E27FC236}">
                <a16:creationId xmlns:a16="http://schemas.microsoft.com/office/drawing/2014/main" id="{88DEC47E-7A31-734C-BF38-A3A32F8C5F3F}"/>
              </a:ext>
            </a:extLst>
          </p:cNvPr>
          <p:cNvSpPr/>
          <p:nvPr/>
        </p:nvSpPr>
        <p:spPr>
          <a:xfrm>
            <a:off x="1658679" y="1099226"/>
            <a:ext cx="2743200" cy="1516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EA5DA80-93A6-F24B-BADA-513F9766C7D5}"/>
              </a:ext>
            </a:extLst>
          </p:cNvPr>
          <p:cNvSpPr/>
          <p:nvPr/>
        </p:nvSpPr>
        <p:spPr>
          <a:xfrm>
            <a:off x="1658679" y="1916161"/>
            <a:ext cx="1485015" cy="1512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9527120"/>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297AD-6D38-F348-AA63-941AF2AB54F5}"/>
              </a:ext>
            </a:extLst>
          </p:cNvPr>
          <p:cNvSpPr>
            <a:spLocks noGrp="1"/>
          </p:cNvSpPr>
          <p:nvPr>
            <p:ph type="title"/>
          </p:nvPr>
        </p:nvSpPr>
        <p:spPr/>
        <p:txBody>
          <a:bodyPr/>
          <a:lstStyle/>
          <a:p>
            <a:r>
              <a:rPr lang="en-US" b="1" dirty="0"/>
              <a:t>Suggested team roles…</a:t>
            </a:r>
          </a:p>
        </p:txBody>
      </p:sp>
      <p:sp>
        <p:nvSpPr>
          <p:cNvPr id="3" name="Text Placeholder 2">
            <a:extLst>
              <a:ext uri="{FF2B5EF4-FFF2-40B4-BE49-F238E27FC236}">
                <a16:creationId xmlns:a16="http://schemas.microsoft.com/office/drawing/2014/main" id="{37F8E885-91C5-D346-BACF-432C38CECBD6}"/>
              </a:ext>
            </a:extLst>
          </p:cNvPr>
          <p:cNvSpPr>
            <a:spLocks noGrp="1"/>
          </p:cNvSpPr>
          <p:nvPr>
            <p:ph type="body" sz="half" idx="2"/>
          </p:nvPr>
        </p:nvSpPr>
        <p:spPr/>
        <p:txBody>
          <a:bodyPr/>
          <a:lstStyle/>
          <a:p>
            <a:r>
              <a:rPr lang="en-US" b="1" dirty="0">
                <a:solidFill>
                  <a:schemeClr val="accent4">
                    <a:lumMod val="50000"/>
                  </a:schemeClr>
                </a:solidFill>
              </a:rPr>
              <a:t>Oppla: </a:t>
            </a:r>
            <a:r>
              <a:rPr lang="en-US" dirty="0"/>
              <a:t>project management and IT/software (building the tool)</a:t>
            </a:r>
          </a:p>
          <a:p>
            <a:r>
              <a:rPr lang="en-US" b="1" dirty="0">
                <a:solidFill>
                  <a:schemeClr val="accent4">
                    <a:lumMod val="50000"/>
                  </a:schemeClr>
                </a:solidFill>
              </a:rPr>
              <a:t>Ecologic: </a:t>
            </a:r>
            <a:r>
              <a:rPr lang="en-US" dirty="0"/>
              <a:t>coordinating and curating content</a:t>
            </a:r>
          </a:p>
          <a:p>
            <a:r>
              <a:rPr lang="en-US" b="1" dirty="0">
                <a:solidFill>
                  <a:schemeClr val="accent4">
                    <a:lumMod val="50000"/>
                  </a:schemeClr>
                </a:solidFill>
              </a:rPr>
              <a:t>INBO: </a:t>
            </a:r>
            <a:r>
              <a:rPr lang="en-US" dirty="0"/>
              <a:t>facilitating agile workflow / user testing</a:t>
            </a:r>
          </a:p>
          <a:p>
            <a:r>
              <a:rPr lang="en-US" b="1" dirty="0">
                <a:solidFill>
                  <a:schemeClr val="accent4">
                    <a:lumMod val="50000"/>
                  </a:schemeClr>
                </a:solidFill>
              </a:rPr>
              <a:t>Others: </a:t>
            </a:r>
            <a:r>
              <a:rPr lang="en-US" dirty="0"/>
              <a:t>formatting and supplying content</a:t>
            </a:r>
          </a:p>
          <a:p>
            <a:r>
              <a:rPr lang="en-US" b="1" dirty="0">
                <a:solidFill>
                  <a:schemeClr val="accent4">
                    <a:lumMod val="50000"/>
                  </a:schemeClr>
                </a:solidFill>
              </a:rPr>
              <a:t>All: </a:t>
            </a:r>
            <a:r>
              <a:rPr lang="en-US" dirty="0"/>
              <a:t>developing the decision tree</a:t>
            </a:r>
          </a:p>
        </p:txBody>
      </p:sp>
      <p:pic>
        <p:nvPicPr>
          <p:cNvPr id="5" name="Picture 4">
            <a:extLst>
              <a:ext uri="{FF2B5EF4-FFF2-40B4-BE49-F238E27FC236}">
                <a16:creationId xmlns:a16="http://schemas.microsoft.com/office/drawing/2014/main" id="{4F42CC7B-E0F2-AC44-BBD5-19070CAC57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14103" y="4236121"/>
            <a:ext cx="5064799" cy="2655502"/>
          </a:xfrm>
          <a:prstGeom prst="rect">
            <a:avLst/>
          </a:prstGeom>
        </p:spPr>
      </p:pic>
    </p:spTree>
    <p:extLst>
      <p:ext uri="{BB962C8B-B14F-4D97-AF65-F5344CB8AC3E}">
        <p14:creationId xmlns:p14="http://schemas.microsoft.com/office/powerpoint/2010/main" val="251196716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297AD-6D38-F348-AA63-941AF2AB54F5}"/>
              </a:ext>
            </a:extLst>
          </p:cNvPr>
          <p:cNvSpPr>
            <a:spLocks noGrp="1"/>
          </p:cNvSpPr>
          <p:nvPr>
            <p:ph type="title"/>
          </p:nvPr>
        </p:nvSpPr>
        <p:spPr/>
        <p:txBody>
          <a:bodyPr/>
          <a:lstStyle/>
          <a:p>
            <a:r>
              <a:rPr lang="en-US" b="1" dirty="0"/>
              <a:t>Pitfalls and solutions…</a:t>
            </a:r>
          </a:p>
        </p:txBody>
      </p:sp>
      <p:graphicFrame>
        <p:nvGraphicFramePr>
          <p:cNvPr id="4" name="Table 5">
            <a:extLst>
              <a:ext uri="{FF2B5EF4-FFF2-40B4-BE49-F238E27FC236}">
                <a16:creationId xmlns:a16="http://schemas.microsoft.com/office/drawing/2014/main" id="{23808B4B-C0E4-F146-9009-DBFDEAE366F7}"/>
              </a:ext>
            </a:extLst>
          </p:cNvPr>
          <p:cNvGraphicFramePr>
            <a:graphicFrameLocks noGrp="1"/>
          </p:cNvGraphicFramePr>
          <p:nvPr>
            <p:extLst>
              <p:ext uri="{D42A27DB-BD31-4B8C-83A1-F6EECF244321}">
                <p14:modId xmlns:p14="http://schemas.microsoft.com/office/powerpoint/2010/main" val="4291260409"/>
              </p:ext>
            </p:extLst>
          </p:nvPr>
        </p:nvGraphicFramePr>
        <p:xfrm>
          <a:off x="0" y="0"/>
          <a:ext cx="12192000" cy="6857999"/>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738075994"/>
                    </a:ext>
                  </a:extLst>
                </a:gridCol>
                <a:gridCol w="6096000">
                  <a:extLst>
                    <a:ext uri="{9D8B030D-6E8A-4147-A177-3AD203B41FA5}">
                      <a16:colId xmlns:a16="http://schemas.microsoft.com/office/drawing/2014/main" val="634732615"/>
                    </a:ext>
                  </a:extLst>
                </a:gridCol>
              </a:tblGrid>
              <a:tr h="806783">
                <a:tc>
                  <a:txBody>
                    <a:bodyPr/>
                    <a:lstStyle/>
                    <a:p>
                      <a:r>
                        <a:rPr lang="en-US" sz="2800" dirty="0"/>
                        <a:t>What can go wrong?</a:t>
                      </a:r>
                    </a:p>
                  </a:txBody>
                  <a:tcPr/>
                </a:tc>
                <a:tc>
                  <a:txBody>
                    <a:bodyPr/>
                    <a:lstStyle/>
                    <a:p>
                      <a:r>
                        <a:rPr lang="en-US" sz="2800" dirty="0"/>
                        <a:t>How we’ll make it go right…</a:t>
                      </a:r>
                    </a:p>
                  </a:txBody>
                  <a:tcPr/>
                </a:tc>
                <a:extLst>
                  <a:ext uri="{0D108BD9-81ED-4DB2-BD59-A6C34878D82A}">
                    <a16:rowId xmlns:a16="http://schemas.microsoft.com/office/drawing/2014/main" val="250248122"/>
                  </a:ext>
                </a:extLst>
              </a:tr>
              <a:tr h="1512804">
                <a:tc>
                  <a:txBody>
                    <a:bodyPr/>
                    <a:lstStyle/>
                    <a:p>
                      <a:r>
                        <a:rPr lang="en-US" sz="2400" b="1" dirty="0"/>
                        <a:t>Over-ambition / over-complication</a:t>
                      </a:r>
                    </a:p>
                  </a:txBody>
                  <a:tcPr/>
                </a:tc>
                <a:tc>
                  <a:txBody>
                    <a:bodyPr/>
                    <a:lstStyle/>
                    <a:p>
                      <a:pPr marL="285750" indent="-285750">
                        <a:buFont typeface="Arial" panose="020B0604020202020204" pitchFamily="34" charset="0"/>
                        <a:buChar char="•"/>
                      </a:pPr>
                      <a:r>
                        <a:rPr lang="en-US" sz="2000" dirty="0"/>
                        <a:t>Be clear about target audiences</a:t>
                      </a:r>
                    </a:p>
                    <a:p>
                      <a:pPr marL="285750" indent="-285750">
                        <a:buFont typeface="Arial" panose="020B0604020202020204" pitchFamily="34" charset="0"/>
                        <a:buChar char="•"/>
                      </a:pPr>
                      <a:r>
                        <a:rPr lang="en-US" sz="2000" dirty="0"/>
                        <a:t>Be clear about product purpose</a:t>
                      </a:r>
                    </a:p>
                    <a:p>
                      <a:pPr marL="285750" indent="-285750">
                        <a:buFont typeface="Arial" panose="020B0604020202020204" pitchFamily="34" charset="0"/>
                        <a:buChar char="•"/>
                      </a:pPr>
                      <a:r>
                        <a:rPr lang="en-US" sz="2000" dirty="0"/>
                        <a:t>Keep it simple: do a few things well, instead of trying to do lots of things (badly!)</a:t>
                      </a:r>
                    </a:p>
                  </a:txBody>
                  <a:tcPr/>
                </a:tc>
                <a:extLst>
                  <a:ext uri="{0D108BD9-81ED-4DB2-BD59-A6C34878D82A}">
                    <a16:rowId xmlns:a16="http://schemas.microsoft.com/office/drawing/2014/main" val="1170882004"/>
                  </a:ext>
                </a:extLst>
              </a:tr>
              <a:tr h="1512804">
                <a:tc>
                  <a:txBody>
                    <a:bodyPr/>
                    <a:lstStyle/>
                    <a:p>
                      <a:r>
                        <a:rPr lang="en-US" sz="2400" b="1" dirty="0"/>
                        <a:t>Insufficient / inconsistent / inferior content</a:t>
                      </a:r>
                    </a:p>
                  </a:txBody>
                  <a:tcPr/>
                </a:tc>
                <a:tc>
                  <a:txBody>
                    <a:bodyPr/>
                    <a:lstStyle/>
                    <a:p>
                      <a:pPr marL="285750" indent="-285750">
                        <a:buFont typeface="Arial" panose="020B0604020202020204" pitchFamily="34" charset="0"/>
                        <a:buChar char="•"/>
                      </a:pPr>
                      <a:r>
                        <a:rPr lang="en-US" sz="2000" dirty="0"/>
                        <a:t>Let the content determine the functionality</a:t>
                      </a:r>
                    </a:p>
                    <a:p>
                      <a:pPr marL="285750" indent="-285750">
                        <a:buFont typeface="Arial" panose="020B0604020202020204" pitchFamily="34" charset="0"/>
                        <a:buChar char="•"/>
                      </a:pPr>
                      <a:r>
                        <a:rPr lang="en-US" sz="2000" dirty="0"/>
                        <a:t>Make the content consistent as soon as possible</a:t>
                      </a:r>
                    </a:p>
                    <a:p>
                      <a:pPr marL="285750" indent="-285750">
                        <a:buFont typeface="Arial" panose="020B0604020202020204" pitchFamily="34" charset="0"/>
                        <a:buChar char="•"/>
                      </a:pPr>
                      <a:r>
                        <a:rPr lang="en-US" sz="2000" dirty="0"/>
                        <a:t>If something doesn’t fit, then ditch it…</a:t>
                      </a:r>
                    </a:p>
                    <a:p>
                      <a:pPr marL="285750" indent="-285750">
                        <a:buFont typeface="Arial" panose="020B0604020202020204" pitchFamily="34" charset="0"/>
                        <a:buChar char="•"/>
                      </a:pPr>
                      <a:r>
                        <a:rPr lang="en-US" sz="2000" dirty="0"/>
                        <a:t>Don’t forget the decision-tree!</a:t>
                      </a:r>
                    </a:p>
                  </a:txBody>
                  <a:tcPr/>
                </a:tc>
                <a:extLst>
                  <a:ext uri="{0D108BD9-81ED-4DB2-BD59-A6C34878D82A}">
                    <a16:rowId xmlns:a16="http://schemas.microsoft.com/office/drawing/2014/main" val="4025083935"/>
                  </a:ext>
                </a:extLst>
              </a:tr>
              <a:tr h="1160989">
                <a:tc>
                  <a:txBody>
                    <a:bodyPr/>
                    <a:lstStyle/>
                    <a:p>
                      <a:r>
                        <a:rPr lang="en-US" sz="2400" b="1" dirty="0"/>
                        <a:t>Difficulties maintaining and updating</a:t>
                      </a:r>
                    </a:p>
                  </a:txBody>
                  <a:tcPr/>
                </a:tc>
                <a:tc>
                  <a:txBody>
                    <a:bodyPr/>
                    <a:lstStyle/>
                    <a:p>
                      <a:pPr marL="285750" indent="-285750">
                        <a:buFont typeface="Arial" panose="020B0604020202020204" pitchFamily="34" charset="0"/>
                        <a:buChar char="•"/>
                      </a:pPr>
                      <a:r>
                        <a:rPr lang="en-US" sz="2000" dirty="0"/>
                        <a:t>Build open source using an easy CMS</a:t>
                      </a:r>
                    </a:p>
                    <a:p>
                      <a:pPr marL="285750" indent="-285750">
                        <a:buFont typeface="Arial" panose="020B0604020202020204" pitchFamily="34" charset="0"/>
                        <a:buChar char="•"/>
                      </a:pPr>
                      <a:r>
                        <a:rPr lang="en-US" sz="2000" dirty="0"/>
                        <a:t>Be careful about which data sources you depend on</a:t>
                      </a:r>
                    </a:p>
                    <a:p>
                      <a:pPr marL="285750" indent="-285750">
                        <a:buFont typeface="Arial" panose="020B0604020202020204" pitchFamily="34" charset="0"/>
                        <a:buChar char="•"/>
                      </a:pPr>
                      <a:r>
                        <a:rPr lang="en-US" sz="2000" dirty="0"/>
                        <a:t>Be realistic about data ‘use-by dates’</a:t>
                      </a:r>
                    </a:p>
                  </a:txBody>
                  <a:tcPr/>
                </a:tc>
                <a:extLst>
                  <a:ext uri="{0D108BD9-81ED-4DB2-BD59-A6C34878D82A}">
                    <a16:rowId xmlns:a16="http://schemas.microsoft.com/office/drawing/2014/main" val="4195565234"/>
                  </a:ext>
                </a:extLst>
              </a:tr>
              <a:tr h="1864619">
                <a:tc>
                  <a:txBody>
                    <a:bodyPr/>
                    <a:lstStyle/>
                    <a:p>
                      <a:r>
                        <a:rPr lang="en-US" sz="2400" b="1" dirty="0"/>
                        <a:t>User-unfriendly design</a:t>
                      </a:r>
                    </a:p>
                  </a:txBody>
                  <a:tcPr/>
                </a:tc>
                <a:tc>
                  <a:txBody>
                    <a:bodyPr/>
                    <a:lstStyle/>
                    <a:p>
                      <a:pPr marL="285750" indent="-285750">
                        <a:buFont typeface="Arial" panose="020B0604020202020204" pitchFamily="34" charset="0"/>
                        <a:buChar char="•"/>
                      </a:pPr>
                      <a:r>
                        <a:rPr lang="en-US" sz="2000" dirty="0"/>
                        <a:t>Invest in the user experience</a:t>
                      </a:r>
                    </a:p>
                    <a:p>
                      <a:pPr marL="285750" indent="-285750">
                        <a:buFont typeface="Arial" panose="020B0604020202020204" pitchFamily="34" charset="0"/>
                        <a:buChar char="•"/>
                      </a:pPr>
                      <a:r>
                        <a:rPr lang="en-US" sz="2000" dirty="0"/>
                        <a:t>Design to fit user workflows</a:t>
                      </a:r>
                    </a:p>
                    <a:p>
                      <a:pPr marL="285750" indent="-285750">
                        <a:buFont typeface="Arial" panose="020B0604020202020204" pitchFamily="34" charset="0"/>
                        <a:buChar char="•"/>
                      </a:pPr>
                      <a:r>
                        <a:rPr lang="en-US" sz="2000" dirty="0"/>
                        <a:t>“Form follows function”</a:t>
                      </a:r>
                    </a:p>
                    <a:p>
                      <a:pPr marL="285750" indent="-285750">
                        <a:buFont typeface="Arial" panose="020B0604020202020204" pitchFamily="34" charset="0"/>
                        <a:buChar char="•"/>
                      </a:pPr>
                      <a:r>
                        <a:rPr lang="en-US" sz="2000" dirty="0"/>
                        <a:t>Ditch the user manual</a:t>
                      </a:r>
                    </a:p>
                    <a:p>
                      <a:pPr marL="285750" indent="-285750">
                        <a:buFont typeface="Arial" panose="020B0604020202020204" pitchFamily="34" charset="0"/>
                        <a:buChar char="•"/>
                      </a:pPr>
                      <a:endParaRPr lang="en-US" sz="2000" dirty="0"/>
                    </a:p>
                  </a:txBody>
                  <a:tcPr/>
                </a:tc>
                <a:extLst>
                  <a:ext uri="{0D108BD9-81ED-4DB2-BD59-A6C34878D82A}">
                    <a16:rowId xmlns:a16="http://schemas.microsoft.com/office/drawing/2014/main" val="3785769073"/>
                  </a:ext>
                </a:extLst>
              </a:tr>
            </a:tbl>
          </a:graphicData>
        </a:graphic>
      </p:graphicFrame>
    </p:spTree>
    <p:extLst>
      <p:ext uri="{BB962C8B-B14F-4D97-AF65-F5344CB8AC3E}">
        <p14:creationId xmlns:p14="http://schemas.microsoft.com/office/powerpoint/2010/main" val="16334254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33081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D6151-38E8-CF4B-A73C-C91D7A3FF0A4}"/>
              </a:ext>
            </a:extLst>
          </p:cNvPr>
          <p:cNvSpPr>
            <a:spLocks noGrp="1"/>
          </p:cNvSpPr>
          <p:nvPr>
            <p:ph type="title"/>
          </p:nvPr>
        </p:nvSpPr>
        <p:spPr/>
        <p:txBody>
          <a:bodyPr/>
          <a:lstStyle/>
          <a:p>
            <a:r>
              <a:rPr lang="en-US" b="1" dirty="0"/>
              <a:t>Workshop Programme</a:t>
            </a:r>
          </a:p>
        </p:txBody>
      </p:sp>
      <p:sp>
        <p:nvSpPr>
          <p:cNvPr id="3" name="Text Placeholder 2">
            <a:extLst>
              <a:ext uri="{FF2B5EF4-FFF2-40B4-BE49-F238E27FC236}">
                <a16:creationId xmlns:a16="http://schemas.microsoft.com/office/drawing/2014/main" id="{FAA38D2C-5626-6744-A0CE-15255A2C82C0}"/>
              </a:ext>
            </a:extLst>
          </p:cNvPr>
          <p:cNvSpPr>
            <a:spLocks noGrp="1"/>
          </p:cNvSpPr>
          <p:nvPr>
            <p:ph type="body" sz="half" idx="2"/>
          </p:nvPr>
        </p:nvSpPr>
        <p:spPr/>
        <p:txBody>
          <a:bodyPr/>
          <a:lstStyle/>
          <a:p>
            <a:pPr marL="457200" indent="-457200">
              <a:buFont typeface="+mj-lt"/>
              <a:buAutoNum type="arabicPeriod"/>
            </a:pPr>
            <a:r>
              <a:rPr lang="en-US" dirty="0"/>
              <a:t>Introduction to the City NBS Tool</a:t>
            </a:r>
          </a:p>
          <a:p>
            <a:pPr marL="457200" indent="-457200">
              <a:buFont typeface="+mj-lt"/>
              <a:buAutoNum type="arabicPeriod"/>
            </a:pPr>
            <a:r>
              <a:rPr lang="en-US" dirty="0"/>
              <a:t>Creating the user stories</a:t>
            </a:r>
          </a:p>
          <a:p>
            <a:pPr marL="457200" indent="-457200">
              <a:buFont typeface="+mj-lt"/>
              <a:buAutoNum type="arabicPeriod"/>
            </a:pPr>
            <a:r>
              <a:rPr lang="en-US" dirty="0"/>
              <a:t>Identifying the ‘building blocks’ of the tool</a:t>
            </a:r>
          </a:p>
          <a:p>
            <a:pPr marL="457200" indent="-457200">
              <a:buFont typeface="+mj-lt"/>
              <a:buAutoNum type="arabicPeriod"/>
            </a:pPr>
            <a:r>
              <a:rPr lang="en-US" dirty="0"/>
              <a:t>Focus and USP: what can the tool do </a:t>
            </a:r>
            <a:r>
              <a:rPr lang="en-US" i="1" dirty="0"/>
              <a:t>best</a:t>
            </a:r>
            <a:r>
              <a:rPr lang="en-US" dirty="0"/>
              <a:t>?</a:t>
            </a:r>
          </a:p>
        </p:txBody>
      </p:sp>
      <p:pic>
        <p:nvPicPr>
          <p:cNvPr id="5" name="Picture 4">
            <a:extLst>
              <a:ext uri="{FF2B5EF4-FFF2-40B4-BE49-F238E27FC236}">
                <a16:creationId xmlns:a16="http://schemas.microsoft.com/office/drawing/2014/main" id="{76A77E36-D5C1-8540-8FB8-33A3661C6F6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1471" b="40489"/>
          <a:stretch/>
        </p:blipFill>
        <p:spPr>
          <a:xfrm>
            <a:off x="0" y="3929447"/>
            <a:ext cx="12192000" cy="2928553"/>
          </a:xfrm>
          <a:prstGeom prst="rect">
            <a:avLst/>
          </a:prstGeom>
        </p:spPr>
      </p:pic>
    </p:spTree>
    <p:extLst>
      <p:ext uri="{BB962C8B-B14F-4D97-AF65-F5344CB8AC3E}">
        <p14:creationId xmlns:p14="http://schemas.microsoft.com/office/powerpoint/2010/main" val="245190665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7EA800-09D6-4742-ADF4-7FD503F1941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5400"/>
            <a:ext cx="12194348" cy="6883400"/>
          </a:xfrm>
          <a:prstGeom prst="rect">
            <a:avLst/>
          </a:prstGeom>
        </p:spPr>
      </p:pic>
      <p:sp>
        <p:nvSpPr>
          <p:cNvPr id="6" name="TextBox 5">
            <a:extLst>
              <a:ext uri="{FF2B5EF4-FFF2-40B4-BE49-F238E27FC236}">
                <a16:creationId xmlns:a16="http://schemas.microsoft.com/office/drawing/2014/main" id="{FEAF77B1-35A9-554E-B12F-C528912A8D06}"/>
              </a:ext>
            </a:extLst>
          </p:cNvPr>
          <p:cNvSpPr txBox="1"/>
          <p:nvPr/>
        </p:nvSpPr>
        <p:spPr>
          <a:xfrm rot="21042363">
            <a:off x="5039315" y="4572001"/>
            <a:ext cx="2475934" cy="461665"/>
          </a:xfrm>
          <a:prstGeom prst="rect">
            <a:avLst/>
          </a:prstGeom>
          <a:noFill/>
        </p:spPr>
        <p:txBody>
          <a:bodyPr wrap="none" rtlCol="0">
            <a:spAutoFit/>
          </a:bodyPr>
          <a:lstStyle/>
          <a:p>
            <a:r>
              <a:rPr lang="en-US" sz="2400" baseline="0" dirty="0">
                <a:solidFill>
                  <a:schemeClr val="bg1"/>
                </a:solidFill>
                <a:latin typeface="Futura BT Book" pitchFamily="2" charset="0"/>
              </a:rPr>
              <a:t>City </a:t>
            </a:r>
            <a:r>
              <a:rPr lang="en-US" sz="2400" dirty="0">
                <a:solidFill>
                  <a:schemeClr val="bg1"/>
                </a:solidFill>
                <a:latin typeface="Futura BT Book" pitchFamily="2" charset="0"/>
              </a:rPr>
              <a:t>NBS Tool </a:t>
            </a:r>
            <a:r>
              <a:rPr lang="en-US" sz="2400" dirty="0">
                <a:solidFill>
                  <a:schemeClr val="bg1"/>
                </a:solidFill>
                <a:latin typeface="Futura BT Book" pitchFamily="2" charset="0"/>
                <a:sym typeface="Wingdings" pitchFamily="2" charset="2"/>
              </a:rPr>
              <a:t></a:t>
            </a:r>
            <a:endParaRPr lang="en-US" sz="2400" baseline="0" dirty="0">
              <a:solidFill>
                <a:schemeClr val="bg1"/>
              </a:solidFill>
              <a:latin typeface="Futura BT Book" pitchFamily="2" charset="0"/>
            </a:endParaRPr>
          </a:p>
        </p:txBody>
      </p:sp>
    </p:spTree>
    <p:extLst>
      <p:ext uri="{BB962C8B-B14F-4D97-AF65-F5344CB8AC3E}">
        <p14:creationId xmlns:p14="http://schemas.microsoft.com/office/powerpoint/2010/main" val="3013041276"/>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CFD6C-976B-2E47-BA25-9461DADE9E79}"/>
              </a:ext>
            </a:extLst>
          </p:cNvPr>
          <p:cNvSpPr>
            <a:spLocks noGrp="1"/>
          </p:cNvSpPr>
          <p:nvPr>
            <p:ph type="title"/>
          </p:nvPr>
        </p:nvSpPr>
        <p:spPr/>
        <p:txBody>
          <a:bodyPr/>
          <a:lstStyle/>
          <a:p>
            <a:r>
              <a:rPr lang="en-US" b="1" dirty="0"/>
              <a:t>From the Grant Agreement:</a:t>
            </a:r>
          </a:p>
        </p:txBody>
      </p:sp>
      <p:sp>
        <p:nvSpPr>
          <p:cNvPr id="3" name="Text Placeholder 2">
            <a:extLst>
              <a:ext uri="{FF2B5EF4-FFF2-40B4-BE49-F238E27FC236}">
                <a16:creationId xmlns:a16="http://schemas.microsoft.com/office/drawing/2014/main" id="{8A4A4CF4-B62B-704A-8E51-BAF711C1F840}"/>
              </a:ext>
            </a:extLst>
          </p:cNvPr>
          <p:cNvSpPr>
            <a:spLocks noGrp="1"/>
          </p:cNvSpPr>
          <p:nvPr>
            <p:ph type="body" sz="half" idx="2"/>
          </p:nvPr>
        </p:nvSpPr>
        <p:spPr>
          <a:xfrm>
            <a:off x="363134" y="1359242"/>
            <a:ext cx="10095316" cy="5140411"/>
          </a:xfrm>
        </p:spPr>
        <p:txBody>
          <a:bodyPr>
            <a:noAutofit/>
          </a:bodyPr>
          <a:lstStyle/>
          <a:p>
            <a:r>
              <a:rPr lang="en-US" sz="1600" b="1" dirty="0"/>
              <a:t>Task 5.4 Developing a City NBS Tool for ecosystem restoration and rehabilitation</a:t>
            </a:r>
          </a:p>
          <a:p>
            <a:r>
              <a:rPr lang="en-US" sz="1400" dirty="0"/>
              <a:t>(lead: OPPLA; contributing partner: ECO, UNA, UAB, HI, YES, TSF, CA, UNGL, UCLG/NAN) (M24-M46) </a:t>
            </a:r>
          </a:p>
          <a:p>
            <a:pPr marL="285750" indent="-285750">
              <a:buFont typeface="Arial" panose="020B0604020202020204" pitchFamily="34" charset="0"/>
              <a:buChar char="•"/>
            </a:pPr>
            <a:r>
              <a:rPr lang="en-US" sz="1600" b="1" dirty="0">
                <a:solidFill>
                  <a:schemeClr val="accent2"/>
                </a:solidFill>
              </a:rPr>
              <a:t>Collate and repurpose key products of the project </a:t>
            </a:r>
            <a:r>
              <a:rPr lang="en-US" sz="1600" dirty="0"/>
              <a:t>to create an innovative web-based </a:t>
            </a:r>
            <a:r>
              <a:rPr lang="en-US" sz="1600" b="1" dirty="0">
                <a:solidFill>
                  <a:schemeClr val="accent2"/>
                </a:solidFill>
              </a:rPr>
              <a:t>decision-support tool</a:t>
            </a:r>
            <a:r>
              <a:rPr lang="en-US" sz="1600" dirty="0"/>
              <a:t> to guide the planning, design, implementation, maintenance and monitoring of restorative urban NBS.</a:t>
            </a:r>
          </a:p>
          <a:p>
            <a:pPr marL="285750" indent="-285750">
              <a:buFont typeface="Arial" panose="020B0604020202020204" pitchFamily="34" charset="0"/>
              <a:buChar char="•"/>
            </a:pPr>
            <a:r>
              <a:rPr lang="en-US" sz="1600" dirty="0"/>
              <a:t>The City NBS Tool will be featured on the Innovation Hub and provide an intuitive, user-led approach to accessing the outputs of the project in a format that focuses on </a:t>
            </a:r>
            <a:r>
              <a:rPr lang="en-US" sz="1600" b="1" dirty="0">
                <a:solidFill>
                  <a:schemeClr val="accent2"/>
                </a:solidFill>
              </a:rPr>
              <a:t>helping cities ‘package-together’ solutions specific to their individual needs.</a:t>
            </a:r>
          </a:p>
          <a:p>
            <a:pPr marL="285750" indent="-285750">
              <a:buFont typeface="Arial" panose="020B0604020202020204" pitchFamily="34" charset="0"/>
              <a:buChar char="•"/>
            </a:pPr>
            <a:r>
              <a:rPr lang="en-US" sz="1600" dirty="0"/>
              <a:t>Content will include case studies, tried-and-tested tools/methods and good practice guidelines relevant to different scales and contexts.</a:t>
            </a:r>
          </a:p>
          <a:p>
            <a:pPr marL="285750" indent="-285750">
              <a:buFont typeface="Arial" panose="020B0604020202020204" pitchFamily="34" charset="0"/>
              <a:buChar char="•"/>
            </a:pPr>
            <a:r>
              <a:rPr lang="en-US" sz="1600" dirty="0"/>
              <a:t>By making these products more accessible and </a:t>
            </a:r>
            <a:r>
              <a:rPr lang="en-US" sz="1600" dirty="0" err="1"/>
              <a:t>customisable</a:t>
            </a:r>
            <a:r>
              <a:rPr lang="en-US" sz="1600" dirty="0"/>
              <a:t>, the City NBS Tool will </a:t>
            </a:r>
            <a:r>
              <a:rPr lang="en-US" sz="1600" b="1" dirty="0">
                <a:solidFill>
                  <a:schemeClr val="accent2"/>
                </a:solidFill>
              </a:rPr>
              <a:t>facilitate the uptake of restorative NBS in national and city-level planning and decision-making processes</a:t>
            </a:r>
            <a:r>
              <a:rPr lang="en-US" sz="1600" dirty="0"/>
              <a:t>. Moreover, the City NBS Tool will help to facilitate restorative NBS implementation by building capacities, generating knowledge, and providing guidance on how to adopt and apply new solutions to urban ecosystem restoration. </a:t>
            </a:r>
          </a:p>
        </p:txBody>
      </p:sp>
    </p:spTree>
    <p:extLst>
      <p:ext uri="{BB962C8B-B14F-4D97-AF65-F5344CB8AC3E}">
        <p14:creationId xmlns:p14="http://schemas.microsoft.com/office/powerpoint/2010/main" val="1627948874"/>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297AD-6D38-F348-AA63-941AF2AB54F5}"/>
              </a:ext>
            </a:extLst>
          </p:cNvPr>
          <p:cNvSpPr>
            <a:spLocks noGrp="1"/>
          </p:cNvSpPr>
          <p:nvPr>
            <p:ph type="title"/>
          </p:nvPr>
        </p:nvSpPr>
        <p:spPr/>
        <p:txBody>
          <a:bodyPr/>
          <a:lstStyle/>
          <a:p>
            <a:r>
              <a:rPr lang="en-US" b="1" dirty="0"/>
              <a:t>Potential ‘building blocks’…</a:t>
            </a:r>
          </a:p>
        </p:txBody>
      </p:sp>
      <p:sp>
        <p:nvSpPr>
          <p:cNvPr id="3" name="Text Placeholder 2">
            <a:extLst>
              <a:ext uri="{FF2B5EF4-FFF2-40B4-BE49-F238E27FC236}">
                <a16:creationId xmlns:a16="http://schemas.microsoft.com/office/drawing/2014/main" id="{37F8E885-91C5-D346-BACF-432C38CECBD6}"/>
              </a:ext>
            </a:extLst>
          </p:cNvPr>
          <p:cNvSpPr>
            <a:spLocks noGrp="1"/>
          </p:cNvSpPr>
          <p:nvPr>
            <p:ph type="body" sz="half" idx="2"/>
          </p:nvPr>
        </p:nvSpPr>
        <p:spPr/>
        <p:txBody>
          <a:bodyPr/>
          <a:lstStyle/>
          <a:p>
            <a:r>
              <a:rPr lang="en-US" dirty="0"/>
              <a:t>D1.1 Agile Workflow guidance</a:t>
            </a:r>
          </a:p>
          <a:p>
            <a:r>
              <a:rPr lang="en-US" dirty="0"/>
              <a:t>D1.5 INTERLACE stakeholder engagement strategy</a:t>
            </a:r>
          </a:p>
          <a:p>
            <a:r>
              <a:rPr lang="en-US" dirty="0"/>
              <a:t>D2.3 Urban NBS Governance Atlas</a:t>
            </a:r>
          </a:p>
          <a:p>
            <a:r>
              <a:rPr lang="en-US" dirty="0"/>
              <a:t>D3.1 Database of good practice tools</a:t>
            </a:r>
          </a:p>
          <a:p>
            <a:r>
              <a:rPr lang="en-US" dirty="0"/>
              <a:t>D4.2 Cookbook on interactive exchange formats for cities</a:t>
            </a:r>
          </a:p>
          <a:p>
            <a:r>
              <a:rPr lang="en-US" dirty="0"/>
              <a:t>D5.5 CELAC Repository of NBS (INTERLACE Hub): Project outputs database</a:t>
            </a:r>
          </a:p>
          <a:p>
            <a:r>
              <a:rPr lang="en-US" dirty="0"/>
              <a:t>D5.7 Distance learning course</a:t>
            </a:r>
          </a:p>
          <a:p>
            <a:endParaRPr lang="en-US" dirty="0"/>
          </a:p>
        </p:txBody>
      </p:sp>
    </p:spTree>
    <p:extLst>
      <p:ext uri="{BB962C8B-B14F-4D97-AF65-F5344CB8AC3E}">
        <p14:creationId xmlns:p14="http://schemas.microsoft.com/office/powerpoint/2010/main" val="62804102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297AD-6D38-F348-AA63-941AF2AB54F5}"/>
              </a:ext>
            </a:extLst>
          </p:cNvPr>
          <p:cNvSpPr>
            <a:spLocks noGrp="1"/>
          </p:cNvSpPr>
          <p:nvPr>
            <p:ph type="title"/>
          </p:nvPr>
        </p:nvSpPr>
        <p:spPr/>
        <p:txBody>
          <a:bodyPr/>
          <a:lstStyle/>
          <a:p>
            <a:r>
              <a:rPr lang="en-US" b="1" dirty="0"/>
              <a:t>Other sources…?</a:t>
            </a:r>
          </a:p>
        </p:txBody>
      </p:sp>
      <p:pic>
        <p:nvPicPr>
          <p:cNvPr id="5" name="Picture 4">
            <a:extLst>
              <a:ext uri="{FF2B5EF4-FFF2-40B4-BE49-F238E27FC236}">
                <a16:creationId xmlns:a16="http://schemas.microsoft.com/office/drawing/2014/main" id="{168D6DD0-E531-4B4D-8AC6-71DA0CAA6801}"/>
              </a:ext>
            </a:extLst>
          </p:cNvPr>
          <p:cNvPicPr>
            <a:picLocks noChangeAspect="1"/>
          </p:cNvPicPr>
          <p:nvPr/>
        </p:nvPicPr>
        <p:blipFill>
          <a:blip r:embed="rId2"/>
          <a:stretch>
            <a:fillRect/>
          </a:stretch>
        </p:blipFill>
        <p:spPr>
          <a:xfrm>
            <a:off x="614363" y="1414462"/>
            <a:ext cx="2943226" cy="882968"/>
          </a:xfrm>
          <a:prstGeom prst="rect">
            <a:avLst/>
          </a:prstGeom>
        </p:spPr>
      </p:pic>
      <p:pic>
        <p:nvPicPr>
          <p:cNvPr id="7" name="Picture 6">
            <a:extLst>
              <a:ext uri="{FF2B5EF4-FFF2-40B4-BE49-F238E27FC236}">
                <a16:creationId xmlns:a16="http://schemas.microsoft.com/office/drawing/2014/main" id="{BA8B8A39-C94E-1A44-89FF-A433D69546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90601" y="481857"/>
            <a:ext cx="4338638" cy="2440484"/>
          </a:xfrm>
          <a:prstGeom prst="rect">
            <a:avLst/>
          </a:prstGeom>
        </p:spPr>
      </p:pic>
      <p:pic>
        <p:nvPicPr>
          <p:cNvPr id="9" name="Picture 8">
            <a:extLst>
              <a:ext uri="{FF2B5EF4-FFF2-40B4-BE49-F238E27FC236}">
                <a16:creationId xmlns:a16="http://schemas.microsoft.com/office/drawing/2014/main" id="{8AB2541E-2B84-F94D-8E69-B77F03FCA7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8482" y="2833610"/>
            <a:ext cx="2554988" cy="1839913"/>
          </a:xfrm>
          <a:prstGeom prst="rect">
            <a:avLst/>
          </a:prstGeom>
        </p:spPr>
      </p:pic>
      <p:pic>
        <p:nvPicPr>
          <p:cNvPr id="11" name="Picture 10">
            <a:extLst>
              <a:ext uri="{FF2B5EF4-FFF2-40B4-BE49-F238E27FC236}">
                <a16:creationId xmlns:a16="http://schemas.microsoft.com/office/drawing/2014/main" id="{D19FCBDF-F421-964C-AAE7-AC003F60479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47465" y="2585850"/>
            <a:ext cx="2507467" cy="2369055"/>
          </a:xfrm>
          <a:prstGeom prst="rect">
            <a:avLst/>
          </a:prstGeom>
        </p:spPr>
      </p:pic>
      <p:pic>
        <p:nvPicPr>
          <p:cNvPr id="13" name="Picture 12">
            <a:extLst>
              <a:ext uri="{FF2B5EF4-FFF2-40B4-BE49-F238E27FC236}">
                <a16:creationId xmlns:a16="http://schemas.microsoft.com/office/drawing/2014/main" id="{AAF1AE50-E9ED-754B-AC56-47E69FBF48F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82294" y="5635295"/>
            <a:ext cx="4219575" cy="878128"/>
          </a:xfrm>
          <a:prstGeom prst="rect">
            <a:avLst/>
          </a:prstGeom>
        </p:spPr>
      </p:pic>
      <p:pic>
        <p:nvPicPr>
          <p:cNvPr id="15" name="Picture 14">
            <a:extLst>
              <a:ext uri="{FF2B5EF4-FFF2-40B4-BE49-F238E27FC236}">
                <a16:creationId xmlns:a16="http://schemas.microsoft.com/office/drawing/2014/main" id="{A1EC85F0-2A9C-2042-8F27-616717F5A53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81862" y="2297430"/>
            <a:ext cx="2657475" cy="2657475"/>
          </a:xfrm>
          <a:prstGeom prst="rect">
            <a:avLst/>
          </a:prstGeom>
        </p:spPr>
      </p:pic>
      <p:pic>
        <p:nvPicPr>
          <p:cNvPr id="17" name="Picture 16">
            <a:extLst>
              <a:ext uri="{FF2B5EF4-FFF2-40B4-BE49-F238E27FC236}">
                <a16:creationId xmlns:a16="http://schemas.microsoft.com/office/drawing/2014/main" id="{52B7AC0F-578E-744F-A112-AC313029BAB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554932" y="5108298"/>
            <a:ext cx="4054774" cy="1053994"/>
          </a:xfrm>
          <a:prstGeom prst="rect">
            <a:avLst/>
          </a:prstGeom>
        </p:spPr>
      </p:pic>
    </p:spTree>
    <p:extLst>
      <p:ext uri="{BB962C8B-B14F-4D97-AF65-F5344CB8AC3E}">
        <p14:creationId xmlns:p14="http://schemas.microsoft.com/office/powerpoint/2010/main" val="47773345"/>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297AD-6D38-F348-AA63-941AF2AB54F5}"/>
              </a:ext>
            </a:extLst>
          </p:cNvPr>
          <p:cNvSpPr>
            <a:spLocks noGrp="1"/>
          </p:cNvSpPr>
          <p:nvPr>
            <p:ph type="title"/>
          </p:nvPr>
        </p:nvSpPr>
        <p:spPr/>
        <p:txBody>
          <a:bodyPr/>
          <a:lstStyle/>
          <a:p>
            <a:r>
              <a:rPr lang="en-US" b="1" dirty="0"/>
              <a:t>Key ingredients of the tool…</a:t>
            </a:r>
          </a:p>
        </p:txBody>
      </p:sp>
      <p:pic>
        <p:nvPicPr>
          <p:cNvPr id="7" name="Picture 6">
            <a:extLst>
              <a:ext uri="{FF2B5EF4-FFF2-40B4-BE49-F238E27FC236}">
                <a16:creationId xmlns:a16="http://schemas.microsoft.com/office/drawing/2014/main" id="{75FE41E7-25FF-6946-88FC-CB7881F710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099225"/>
            <a:ext cx="12226652" cy="5758775"/>
          </a:xfrm>
          <a:prstGeom prst="rect">
            <a:avLst/>
          </a:prstGeom>
        </p:spPr>
      </p:pic>
    </p:spTree>
    <p:extLst>
      <p:ext uri="{BB962C8B-B14F-4D97-AF65-F5344CB8AC3E}">
        <p14:creationId xmlns:p14="http://schemas.microsoft.com/office/powerpoint/2010/main" val="108325141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297AD-6D38-F348-AA63-941AF2AB54F5}"/>
              </a:ext>
            </a:extLst>
          </p:cNvPr>
          <p:cNvSpPr>
            <a:spLocks noGrp="1"/>
          </p:cNvSpPr>
          <p:nvPr>
            <p:ph type="title"/>
          </p:nvPr>
        </p:nvSpPr>
        <p:spPr/>
        <p:txBody>
          <a:bodyPr/>
          <a:lstStyle/>
          <a:p>
            <a:r>
              <a:rPr lang="en-US" b="1" dirty="0"/>
              <a:t>1. CONTENT</a:t>
            </a:r>
          </a:p>
        </p:txBody>
      </p:sp>
      <p:pic>
        <p:nvPicPr>
          <p:cNvPr id="7" name="Picture 6">
            <a:extLst>
              <a:ext uri="{FF2B5EF4-FFF2-40B4-BE49-F238E27FC236}">
                <a16:creationId xmlns:a16="http://schemas.microsoft.com/office/drawing/2014/main" id="{D2D45566-FD66-684C-AD3E-D2E1B123D03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6028"/>
          <a:stretch/>
        </p:blipFill>
        <p:spPr>
          <a:xfrm>
            <a:off x="0" y="1099226"/>
            <a:ext cx="10298430" cy="5758774"/>
          </a:xfrm>
          <a:prstGeom prst="rect">
            <a:avLst/>
          </a:prstGeom>
        </p:spPr>
      </p:pic>
      <p:sp>
        <p:nvSpPr>
          <p:cNvPr id="11" name="Rectangle 10">
            <a:extLst>
              <a:ext uri="{FF2B5EF4-FFF2-40B4-BE49-F238E27FC236}">
                <a16:creationId xmlns:a16="http://schemas.microsoft.com/office/drawing/2014/main" id="{45956026-7FFE-FD45-957A-9A5A8DC99B6D}"/>
              </a:ext>
            </a:extLst>
          </p:cNvPr>
          <p:cNvSpPr/>
          <p:nvPr/>
        </p:nvSpPr>
        <p:spPr>
          <a:xfrm>
            <a:off x="1658679" y="1099226"/>
            <a:ext cx="2721935" cy="14951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C5EF76D-DA61-D348-823A-4AEA68722B92}"/>
              </a:ext>
            </a:extLst>
          </p:cNvPr>
          <p:cNvSpPr/>
          <p:nvPr/>
        </p:nvSpPr>
        <p:spPr>
          <a:xfrm>
            <a:off x="1658679" y="1718214"/>
            <a:ext cx="1485015" cy="1512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5269932"/>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297AD-6D38-F348-AA63-941AF2AB54F5}"/>
              </a:ext>
            </a:extLst>
          </p:cNvPr>
          <p:cNvSpPr>
            <a:spLocks noGrp="1"/>
          </p:cNvSpPr>
          <p:nvPr>
            <p:ph type="title"/>
          </p:nvPr>
        </p:nvSpPr>
        <p:spPr/>
        <p:txBody>
          <a:bodyPr/>
          <a:lstStyle/>
          <a:p>
            <a:r>
              <a:rPr lang="en-US" b="1" dirty="0"/>
              <a:t>2. DECISION-TREE</a:t>
            </a:r>
          </a:p>
        </p:txBody>
      </p:sp>
      <p:pic>
        <p:nvPicPr>
          <p:cNvPr id="4" name="Picture 3">
            <a:extLst>
              <a:ext uri="{FF2B5EF4-FFF2-40B4-BE49-F238E27FC236}">
                <a16:creationId xmlns:a16="http://schemas.microsoft.com/office/drawing/2014/main" id="{3654AAA2-A7E8-CB45-AD4C-B0921889E02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1405"/>
          <a:stretch/>
        </p:blipFill>
        <p:spPr>
          <a:xfrm>
            <a:off x="363133" y="1184286"/>
            <a:ext cx="5527303" cy="5371901"/>
          </a:xfrm>
          <a:prstGeom prst="rect">
            <a:avLst/>
          </a:prstGeom>
        </p:spPr>
      </p:pic>
      <p:pic>
        <p:nvPicPr>
          <p:cNvPr id="6" name="Picture 5">
            <a:extLst>
              <a:ext uri="{FF2B5EF4-FFF2-40B4-BE49-F238E27FC236}">
                <a16:creationId xmlns:a16="http://schemas.microsoft.com/office/drawing/2014/main" id="{10D3CBF6-F87B-0F42-895A-7B4BE9306AEC}"/>
              </a:ext>
            </a:extLst>
          </p:cNvPr>
          <p:cNvPicPr>
            <a:picLocks noChangeAspect="1"/>
          </p:cNvPicPr>
          <p:nvPr/>
        </p:nvPicPr>
        <p:blipFill>
          <a:blip r:embed="rId3"/>
          <a:stretch>
            <a:fillRect/>
          </a:stretch>
        </p:blipFill>
        <p:spPr>
          <a:xfrm>
            <a:off x="0" y="1184286"/>
            <a:ext cx="12205637" cy="5673714"/>
          </a:xfrm>
          <a:prstGeom prst="rect">
            <a:avLst/>
          </a:prstGeom>
        </p:spPr>
      </p:pic>
    </p:spTree>
    <p:extLst>
      <p:ext uri="{BB962C8B-B14F-4D97-AF65-F5344CB8AC3E}">
        <p14:creationId xmlns:p14="http://schemas.microsoft.com/office/powerpoint/2010/main" val="37668329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INTERLACE">
      <a:dk1>
        <a:srgbClr val="000000"/>
      </a:dk1>
      <a:lt1>
        <a:srgbClr val="FFFFFF"/>
      </a:lt1>
      <a:dk2>
        <a:srgbClr val="44546A"/>
      </a:dk2>
      <a:lt2>
        <a:srgbClr val="E7E6E6"/>
      </a:lt2>
      <a:accent1>
        <a:srgbClr val="E15F7D"/>
      </a:accent1>
      <a:accent2>
        <a:srgbClr val="A22946"/>
      </a:accent2>
      <a:accent3>
        <a:srgbClr val="8DCBB9"/>
      </a:accent3>
      <a:accent4>
        <a:srgbClr val="00A485"/>
      </a:accent4>
      <a:accent5>
        <a:srgbClr val="F4BA74"/>
      </a:accent5>
      <a:accent6>
        <a:srgbClr val="E77D2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baseline="0" dirty="0" smtClean="0">
            <a:latin typeface="Futura BT Book"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2772</TotalTime>
  <Words>503</Words>
  <Application>Microsoft Macintosh PowerPoint</Application>
  <PresentationFormat>Widescreen</PresentationFormat>
  <Paragraphs>55</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Futura BT Book</vt:lpstr>
      <vt:lpstr>System Font Regular</vt:lpstr>
      <vt:lpstr>Office Theme</vt:lpstr>
      <vt:lpstr>City NBS Tool</vt:lpstr>
      <vt:lpstr>Workshop Programme</vt:lpstr>
      <vt:lpstr>PowerPoint Presentation</vt:lpstr>
      <vt:lpstr>From the Grant Agreement:</vt:lpstr>
      <vt:lpstr>Potential ‘building blocks’…</vt:lpstr>
      <vt:lpstr>Other sources…?</vt:lpstr>
      <vt:lpstr>Key ingredients of the tool…</vt:lpstr>
      <vt:lpstr>1. CONTENT</vt:lpstr>
      <vt:lpstr>2. DECISION-TREE</vt:lpstr>
      <vt:lpstr>3. INTERFACE AND USER EXPERIENCE (UX)</vt:lpstr>
      <vt:lpstr>Suggested team roles…</vt:lpstr>
      <vt:lpstr>Pitfalls and solutions…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Ivan Gajos</dc:creator>
  <cp:lastModifiedBy>Paul Mahony</cp:lastModifiedBy>
  <cp:revision>110</cp:revision>
  <dcterms:created xsi:type="dcterms:W3CDTF">2020-04-30T09:43:01Z</dcterms:created>
  <dcterms:modified xsi:type="dcterms:W3CDTF">2021-12-08T22:01:23Z</dcterms:modified>
</cp:coreProperties>
</file>